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ContentType="application/vnd.openxmlformats-officedocument.presentationml.slideLayout+xml" PartName="/ppt/slideLayouts/slideLayout3.xml"/>
  <Override ContentType="application/vnd.openxmlformats-officedocument.presentationml.slideLayout+xml" PartName="/ppt/slideLayouts/slideLayout7.xml"/>
  <Override ContentType="application/vnd.openxmlformats-officedocument.presentationml.slideLayout+xml" PartName="/ppt/slideLayouts/slideLayout10.xml"/>
  <Override ContentType="application/vnd.openxmlformats-officedocument.presentationml.slideLayout+xml" PartName="/ppt/slideLayouts/slideLayout2.xml"/>
  <Override ContentType="application/vnd.openxmlformats-officedocument.presentationml.slideLayout+xml" PartName="/ppt/slideLayouts/slideLayout6.xml"/>
  <Override ContentType="application/vnd.openxmlformats-officedocument.presentationml.slideLayout+xml" PartName="/ppt/slideLayouts/slideLayout5.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4.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4.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20.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24.xml"/>
  <Override ContentType="application/vnd.openxmlformats-officedocument.presentationml.notesSlide+xml" PartName="/ppt/notesSlides/notesSlide17.xml"/>
  <Override ContentType="application/vnd.openxmlformats-officedocument.presentationml.notesSlide+xml" PartName="/ppt/notesSlides/notesSlide14.xml"/>
  <Override ContentType="application/vnd.openxmlformats-officedocument.presentationml.notesSlide+xml" PartName="/ppt/notesSlides/notesSlide25.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22.xml"/>
  <Override ContentType="application/vnd.openxmlformats-officedocument.presentationml.notesSlide+xml" PartName="/ppt/notesSlides/notesSlide13.xml"/>
  <Override ContentType="application/vnd.openxmlformats-officedocument.presentationml.notesSlide+xml" PartName="/ppt/notesSlides/notesSlide27.xml"/>
  <Override ContentType="application/vnd.openxmlformats-officedocument.presentationml.notesSlide+xml" PartName="/ppt/notesSlides/notesSlide16.xml"/>
  <Override ContentType="application/vnd.openxmlformats-officedocument.presentationml.notesSlide+xml" PartName="/ppt/notesSlides/notesSlide12.xml"/>
  <Override ContentType="application/vnd.openxmlformats-officedocument.presentationml.notesSlide+xml" PartName="/ppt/notesSlides/notesSlide3.xml"/>
  <Override ContentType="application/vnd.openxmlformats-officedocument.presentationml.notesSlide+xml" PartName="/ppt/notesSlides/notesSlide1.xml"/>
  <Override ContentType="application/vnd.openxmlformats-officedocument.presentationml.notesSlide+xml" PartName="/ppt/notesSlides/notesSlide15.xml"/>
  <Override ContentType="application/vnd.openxmlformats-officedocument.presentationml.notesSlide+xml" PartName="/ppt/notesSlides/notesSlide6.xml"/>
  <Override ContentType="application/vnd.openxmlformats-officedocument.presentationml.notesSlide+xml" PartName="/ppt/notesSlides/notesSlide28.xml"/>
  <Override ContentType="application/vnd.openxmlformats-officedocument.presentationml.notesSlide+xml" PartName="/ppt/notesSlides/notesSlide26.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23.xml"/>
  <Override ContentType="application/vnd.openxmlformats-officedocument.presentationml.notesSlide+xml" PartName="/ppt/notesSlides/notesSlide29.xml"/>
  <Override ContentType="application/vnd.openxmlformats-officedocument.presentationml.notesSlide+xml" PartName="/ppt/notesSlides/notesSlide19.xml"/>
  <Override ContentType="application/vnd.openxmlformats-officedocument.presentationml.notesSlide+xml" PartName="/ppt/notesSlides/notesSlide30.xml"/>
  <Override ContentType="application/vnd.openxmlformats-officedocument.presentationml.notesSlide+xml" PartName="/ppt/notesSlides/notesSlide21.xml"/>
  <Override ContentType="application/vnd.openxmlformats-officedocument.presentationml.notesSlide+xml" PartName="/ppt/notesSlides/notesSlide1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16.xml"/>
  <Override ContentType="application/vnd.openxmlformats-officedocument.presentationml.slide+xml" PartName="/ppt/slides/slide21.xml"/>
  <Override ContentType="application/vnd.openxmlformats-officedocument.presentationml.slide+xml" PartName="/ppt/slides/slide2.xml"/>
  <Override ContentType="application/vnd.openxmlformats-officedocument.presentationml.slide+xml" PartName="/ppt/slides/slide26.xml"/>
  <Override ContentType="application/vnd.openxmlformats-officedocument.presentationml.slide+xml" PartName="/ppt/slides/slide6.xml"/>
  <Override ContentType="application/vnd.openxmlformats-officedocument.presentationml.slide+xml" PartName="/ppt/slides/slide3.xml"/>
  <Override ContentType="application/vnd.openxmlformats-officedocument.presentationml.slide+xml" PartName="/ppt/slides/slide25.xml"/>
  <Override ContentType="application/vnd.openxmlformats-officedocument.presentationml.slide+xml" PartName="/ppt/slides/slide17.xml"/>
  <Override ContentType="application/vnd.openxmlformats-officedocument.presentationml.slide+xml" PartName="/ppt/slides/slide24.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0.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29.xml"/>
  <Override ContentType="application/vnd.openxmlformats-officedocument.presentationml.slide+xml" PartName="/ppt/slides/slide9.xml"/>
  <Override ContentType="application/vnd.openxmlformats-officedocument.presentationml.slide+xml" PartName="/ppt/slides/slide18.xml"/>
  <Override ContentType="application/vnd.openxmlformats-officedocument.presentationml.slide+xml" PartName="/ppt/slides/slide15.xml"/>
  <Override ContentType="application/vnd.openxmlformats-officedocument.presentationml.slide+xml" PartName="/ppt/slides/slide7.xml"/>
  <Override ContentType="application/vnd.openxmlformats-officedocument.presentationml.slide+xml" PartName="/ppt/slides/slide30.xml"/>
  <Override ContentType="application/vnd.openxmlformats-officedocument.presentationml.slide+xml" PartName="/ppt/slides/slide8.xml"/>
  <Override ContentType="application/vnd.openxmlformats-officedocument.presentationml.slide+xml" PartName="/ppt/slides/slide27.xml"/>
  <Override ContentType="application/vnd.openxmlformats-officedocument.presentationml.slide+xml" PartName="/ppt/slides/slide19.xml"/>
  <Override ContentType="application/vnd.openxmlformats-officedocument.presentationml.slide+xml" PartName="/ppt/slides/slide28.xml"/>
  <Override ContentType="application/vnd.openxmlformats-officedocument.presentationml.slide+xml" PartName="/ppt/slides/slide4.xml"/>
  <Override ContentType="application/vnd.openxmlformats-officedocument.presentationml.slide+xml" PartName="/ppt/slides/slide14.xml"/>
  <Override ContentType="application/vnd.openxmlformats-officedocument.presentationml.slide+xml" PartName="/ppt/slides/slide5.xml"/>
  <Override ContentType="application/vnd.openxmlformats-officedocument.presentationml.slide+xml" PartName="/ppt/slides/slide22.xml"/>
  <Override ContentType="application/vnd.openxmlformats-officedocument.presentationml.tableStyles+xml" PartName="/ppt/tableStyles.xml"/>
</Types>
</file>

<file path=_rels/.rels><?xml version="1.0" encoding="UTF-8" standalone="yes"?><Relationships xmlns="http://schemas.openxmlformats.org/package/2006/relationships"><Relationship Type="http://schemas.openxmlformats.org/officeDocument/2006/relationships/officeDocument" Id="rId1"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c:Ignorable="mv" autoCompressPictures="0" mc:PreserveAttributes="mv:*" saveSubsetFonts="1">
  <p:sldMasterIdLst>
    <p:sldMasterId id="2147483662"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6858000" cx="9144000"/>
  <p:notesSz cy="9296400" cx="6881800"/>
  <p:defaultText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ype="http://schemas.openxmlformats.org/officeDocument/2006/relationships/slide" Id="rId19" Target="slides/slide14.xml"/><Relationship Type="http://schemas.openxmlformats.org/officeDocument/2006/relationships/slide" Id="rId18" Target="slides/slide13.xml"/><Relationship Type="http://schemas.openxmlformats.org/officeDocument/2006/relationships/slide" Id="rId17" Target="slides/slide12.xml"/><Relationship Type="http://schemas.openxmlformats.org/officeDocument/2006/relationships/slide" Id="rId16" Target="slides/slide11.xml"/><Relationship Type="http://schemas.openxmlformats.org/officeDocument/2006/relationships/slide" Id="rId15" Target="slides/slide10.xml"/><Relationship Type="http://schemas.openxmlformats.org/officeDocument/2006/relationships/slide" Id="rId14" Target="slides/slide9.xml"/><Relationship Type="http://schemas.openxmlformats.org/officeDocument/2006/relationships/slide" Id="rId30" Target="slides/slide25.xml"/><Relationship Type="http://schemas.openxmlformats.org/officeDocument/2006/relationships/slide" Id="rId12" Target="slides/slide7.xml"/><Relationship Type="http://schemas.openxmlformats.org/officeDocument/2006/relationships/slide" Id="rId31" Target="slides/slide26.xml"/><Relationship Type="http://schemas.openxmlformats.org/officeDocument/2006/relationships/slide" Id="rId13" Target="slides/slide8.xml"/><Relationship Type="http://schemas.openxmlformats.org/officeDocument/2006/relationships/slide" Id="rId10" Target="slides/slide5.xml"/><Relationship Type="http://schemas.openxmlformats.org/officeDocument/2006/relationships/slide" Id="rId11" Target="slides/slide6.xml"/><Relationship Type="http://schemas.openxmlformats.org/officeDocument/2006/relationships/slide" Id="rId34" Target="slides/slide29.xml"/><Relationship Type="http://schemas.openxmlformats.org/officeDocument/2006/relationships/slide" Id="rId35" Target="slides/slide30.xml"/><Relationship Type="http://schemas.openxmlformats.org/officeDocument/2006/relationships/slide" Id="rId32" Target="slides/slide27.xml"/><Relationship Type="http://schemas.openxmlformats.org/officeDocument/2006/relationships/slide" Id="rId33" Target="slides/slide28.xml"/><Relationship Type="http://schemas.openxmlformats.org/officeDocument/2006/relationships/slide" Id="rId29" Target="slides/slide24.xml"/><Relationship Type="http://schemas.openxmlformats.org/officeDocument/2006/relationships/slide" Id="rId26" Target="slides/slide21.xml"/><Relationship Type="http://schemas.openxmlformats.org/officeDocument/2006/relationships/slide" Id="rId25" Target="slides/slide20.xml"/><Relationship Type="http://schemas.openxmlformats.org/officeDocument/2006/relationships/slide" Id="rId28" Target="slides/slide23.xml"/><Relationship Type="http://schemas.openxmlformats.org/officeDocument/2006/relationships/slide" Id="rId27" Target="slides/slide22.xml"/><Relationship Type="http://schemas.openxmlformats.org/officeDocument/2006/relationships/presProps" Id="rId2" Target="presProps.xml"/><Relationship Type="http://schemas.openxmlformats.org/officeDocument/2006/relationships/slide" Id="rId21" Target="slides/slide16.xml"/><Relationship Type="http://schemas.openxmlformats.org/officeDocument/2006/relationships/theme" Id="rId1" Target="theme/theme2.xml"/><Relationship Type="http://schemas.openxmlformats.org/officeDocument/2006/relationships/slide" Id="rId22" Target="slides/slide17.xml"/><Relationship Type="http://schemas.openxmlformats.org/officeDocument/2006/relationships/slideMaster" Id="rId4" Target="slideMasters/slideMaster1.xml"/><Relationship Type="http://schemas.openxmlformats.org/officeDocument/2006/relationships/slide" Id="rId23" Target="slides/slide18.xml"/><Relationship Type="http://schemas.openxmlformats.org/officeDocument/2006/relationships/tableStyles" Id="rId3" Target="tableStyles.xml"/><Relationship Type="http://schemas.openxmlformats.org/officeDocument/2006/relationships/slide" Id="rId24" Target="slides/slide19.xml"/><Relationship Type="http://schemas.openxmlformats.org/officeDocument/2006/relationships/slide" Id="rId20" Target="slides/slide15.xml"/><Relationship Type="http://schemas.openxmlformats.org/officeDocument/2006/relationships/slide" Id="rId9" Target="slides/slide4.xml"/><Relationship Type="http://schemas.openxmlformats.org/officeDocument/2006/relationships/slide" Id="rId6" Target="slides/slide1.xml"/><Relationship Type="http://schemas.openxmlformats.org/officeDocument/2006/relationships/notesMaster" Id="rId5" Target="notesMasters/notesMaster1.xml"/><Relationship Type="http://schemas.openxmlformats.org/officeDocument/2006/relationships/slide" Id="rId8" Target="slides/slide3.xml"/><Relationship Type="http://schemas.openxmlformats.org/officeDocument/2006/relationships/slide" Id="rId7" Target="slides/slide2.xml"/></Relationships>
</file>

<file path=ppt/notesMasters/_rels/notesMaster1.xml.rels><?xml version="1.0" encoding="UTF-8" standalone="yes"?><Relationships xmlns="http://schemas.openxmlformats.org/package/2006/relationships"><Relationship Type="http://schemas.openxmlformats.org/officeDocument/2006/relationships/theme" Id="rId1"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name="Shape 1" id="1"/>
        <p:cNvGrpSpPr/>
        <p:nvPr/>
      </p:nvGrpSpPr>
      <p:grpSpPr>
        <a:xfrm>
          <a:off x="0" y="0"/>
          <a:ext cx="0" cy="0"/>
          <a:chOff x="0" y="0"/>
          <a:chExt cx="0" cy="0"/>
        </a:xfrm>
      </p:grpSpPr>
      <p:sp>
        <p:nvSpPr>
          <p:cNvPr name="Shape 2" id="2"/>
          <p:cNvSpPr txBox="1"/>
          <p:nvPr>
            <p:ph idx="2" type="hdr"/>
          </p:nvPr>
        </p:nvSpPr>
        <p:spPr>
          <a:xfrm>
            <a:off x="0" y="0"/>
            <a:ext cx="2982912" cy="465137"/>
          </a:xfrm>
          <a:prstGeom prst="rect">
            <a:avLst/>
          </a:prstGeom>
          <a:noFill/>
          <a:ln>
            <a:noFill/>
          </a:ln>
        </p:spPr>
        <p:txBody>
          <a:bodyPr anchorCtr="0" bIns="91425" tIns="91425" anchor="ctr" lIns="91425" rIns="91425"/>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name="Shape 3" id="3"/>
          <p:cNvSpPr txBox="1"/>
          <p:nvPr>
            <p:ph idx="10" type="dt"/>
          </p:nvPr>
        </p:nvSpPr>
        <p:spPr>
          <a:xfrm>
            <a:off x="3897312" y="0"/>
            <a:ext cx="2982912" cy="465137"/>
          </a:xfrm>
          <a:prstGeom prst="rect">
            <a:avLst/>
          </a:prstGeom>
          <a:noFill/>
          <a:ln>
            <a:noFill/>
          </a:ln>
        </p:spPr>
        <p:txBody>
          <a:bodyPr anchorCtr="0" bIns="91425" tIns="91425" anchor="t" lIns="91425" rIns="91425"/>
          <a:lstStyle>
            <a:lvl1pPr indent="0" marR="0" rtl="0" marL="0" algn="r">
              <a:defRPr b="0" u="none" cap="none" i="0" baseline="0" sz="1200" strike="noStrike"/>
            </a:lvl1pPr>
            <a:lvl2pPr>
              <a:defRPr/>
            </a:lvl2pPr>
            <a:lvl3pPr>
              <a:defRPr/>
            </a:lvl3pPr>
            <a:lvl4pPr>
              <a:defRPr/>
            </a:lvl4pPr>
            <a:lvl5pPr>
              <a:defRPr/>
            </a:lvl5pPr>
            <a:lvl6pPr>
              <a:defRPr/>
            </a:lvl6pPr>
            <a:lvl7pPr>
              <a:defRPr/>
            </a:lvl7pPr>
            <a:lvl8pPr>
              <a:defRPr/>
            </a:lvl8pPr>
            <a:lvl9pPr>
              <a:defRPr/>
            </a:lvl9pPr>
          </a:lstStyle>
          <a:p/>
        </p:txBody>
      </p:sp>
      <p:sp>
        <p:nvSpPr>
          <p:cNvPr name="Shape 4" id="4"/>
          <p:cNvSpPr/>
          <p:nvPr>
            <p:ph idx="3" type="sldImg"/>
          </p:nvPr>
        </p:nvSpPr>
        <p:spPr>
          <a:xfrm>
            <a:off x="1117600" y="696912"/>
            <a:ext cx="4648199" cy="3486150"/>
          </a:xfrm>
          <a:custGeom>
            <a:pathLst>
              <a:path w="120000" h="120000" extrusionOk="0">
                <a:moveTo>
                  <a:pt x="0" y="0"/>
                </a:moveTo>
                <a:lnTo>
                  <a:pt x="120000" y="0"/>
                </a:lnTo>
                <a:lnTo>
                  <a:pt x="120000" y="120000"/>
                </a:lnTo>
                <a:lnTo>
                  <a:pt x="0" y="120000"/>
                </a:lnTo>
                <a:close/>
              </a:path>
            </a:pathLst>
          </a:custGeom>
          <a:noFill/>
          <a:ln w="12700" cap="rnd">
            <a:solidFill>
              <a:srgbClr val="000000"/>
            </a:solidFill>
            <a:prstDash val="solid"/>
            <a:miter/>
            <a:headEnd len="med" w="med" type="none"/>
            <a:tailEnd len="med" w="med" type="none"/>
          </a:ln>
        </p:spPr>
      </p:sp>
      <p:sp>
        <p:nvSpPr>
          <p:cNvPr name="Shape 5" id="5"/>
          <p:cNvSpPr txBox="1"/>
          <p:nvPr>
            <p:ph idx="1" type="body"/>
          </p:nvPr>
        </p:nvSpPr>
        <p:spPr>
          <a:xfrm>
            <a:off x="688975" y="4416425"/>
            <a:ext cx="5505450" cy="4183061"/>
          </a:xfrm>
          <a:prstGeom prst="rect">
            <a:avLst/>
          </a:prstGeom>
          <a:noFill/>
          <a:ln>
            <a:noFill/>
          </a:ln>
        </p:spPr>
        <p:txBody>
          <a:bodyPr anchorCtr="0" bIns="91425" tIns="91425" anchor="ctr" lIns="91425" rIns="91425"/>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name="Shape 6" id="6"/>
          <p:cNvSpPr txBox="1"/>
          <p:nvPr>
            <p:ph idx="11" type="ftr"/>
          </p:nvPr>
        </p:nvSpPr>
        <p:spPr>
          <a:xfrm>
            <a:off x="0" y="8829675"/>
            <a:ext cx="2982912" cy="465137"/>
          </a:xfrm>
          <a:prstGeom prst="rect">
            <a:avLst/>
          </a:prstGeom>
          <a:noFill/>
          <a:ln>
            <a:noFill/>
          </a:ln>
        </p:spPr>
        <p:txBody>
          <a:bodyPr anchorCtr="0" bIns="91425" tIns="91425" anchor="ctr" lIns="91425" rIns="91425"/>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name="Shape 7" id="7"/>
          <p:cNvSpPr txBox="1"/>
          <p:nvPr>
            <p:ph idx="12" type="sldNum"/>
          </p:nvPr>
        </p:nvSpPr>
        <p:spPr>
          <a:xfrm>
            <a:off x="3897312" y="8829675"/>
            <a:ext cx="2982912" cy="465137"/>
          </a:xfrm>
          <a:prstGeom prst="rect">
            <a:avLst/>
          </a:prstGeom>
          <a:noFill/>
          <a:ln>
            <a:noFill/>
          </a:ln>
        </p:spPr>
        <p:txBody>
          <a:bodyPr anchorCtr="0" bIns="91425" tIns="91425" anchor="b" lIns="91425" rIns="91425"/>
          <a:lstStyle>
            <a:lvl1pPr indent="0" marR="0" rtl="0" marL="0" algn="r">
              <a:defRPr b="0" u="none" cap="none" i="0" baseline="0" sz="1200" strike="noStrike"/>
            </a:lvl1pPr>
            <a:lvl2pPr>
              <a:defRPr/>
            </a:lvl2pPr>
            <a:lvl3pPr>
              <a:defRPr/>
            </a:lvl3pPr>
            <a:lvl4pPr>
              <a:defRPr/>
            </a:lvl4pPr>
            <a:lvl5pPr>
              <a:defRPr/>
            </a:lvl5pPr>
            <a:lvl6pPr>
              <a:defRPr/>
            </a:lvl6pPr>
            <a:lvl7pPr>
              <a:defRPr/>
            </a:lvl7pPr>
            <a:lvl8pPr>
              <a:defRPr/>
            </a:lvl8pPr>
            <a:lvl9pPr>
              <a:defRPr/>
            </a:lvl9pPr>
          </a:lstStyle>
          <a:p/>
        </p:txBody>
      </p:sp>
    </p:spTree>
  </p:cSld>
  <p:clrMap accent6="accent6" tx2="lt2" accent5="accent5" bg2="dk2" tx1="dk1" accent4="accent4" bg1="lt1" accent3="accent3" accent2="accent2" accent1="accent1" folHlink="folHlink" hlink="hlink"/>
</p:notesMaster>
</file>

<file path=ppt/notesSlides/_rels/notesSlide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0.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7.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8.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9.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0.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7.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8.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9.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0.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7.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8.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9.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61" id="61"/>
        <p:cNvGrpSpPr/>
        <p:nvPr/>
      </p:nvGrpSpPr>
      <p:grpSpPr>
        <a:xfrm>
          <a:off y="0" x="0"/>
          <a:ext cy="0" cx="0"/>
          <a:chOff y="0" x="0"/>
          <a:chExt cy="0" cx="0"/>
        </a:xfrm>
      </p:grpSpPr>
      <p:sp>
        <p:nvSpPr>
          <p:cNvPr name="Shape 62" id="62"/>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miter/>
            <a:headEnd len="med" type="none" w="med"/>
            <a:tailEnd len="med" type="none" w="med"/>
          </a:ln>
        </p:spPr>
      </p:sp>
      <p:sp>
        <p:nvSpPr>
          <p:cNvPr name="Shape 63" id="63"/>
          <p:cNvSpPr txBox="1"/>
          <p:nvPr>
            <p:ph type="body" idx="1"/>
          </p:nvPr>
        </p:nvSpPr>
        <p:spPr>
          <a:xfrm>
            <a:off y="4416425" x="688975"/>
            <a:ext cy="4183061" cx="5505450"/>
          </a:xfrm>
          <a:prstGeom prst="rect">
            <a:avLst/>
          </a:prstGeom>
          <a:noFill/>
          <a:ln>
            <a:noFill/>
          </a:ln>
        </p:spPr>
        <p:txBody>
          <a:bodyPr bIns="46200" tIns="46200" lIns="92425" anchor="t" anchorCtr="0" rIns="92425">
            <a:spAutoFit/>
          </a:bodyPr>
          <a:lstStyle/>
          <a:p/>
        </p:txBody>
      </p:sp>
      <p:sp>
        <p:nvSpPr>
          <p:cNvPr name="Shape 64" id="64"/>
          <p:cNvSpPr txBox="1"/>
          <p:nvPr/>
        </p:nvSpPr>
        <p:spPr>
          <a:xfrm>
            <a:off y="8829675" x="3897312"/>
            <a:ext cy="465137" cx="2982912"/>
          </a:xfrm>
          <a:prstGeom prst="rect">
            <a:avLst/>
          </a:prstGeom>
          <a:noFill/>
          <a:ln>
            <a:noFill/>
          </a:ln>
        </p:spPr>
        <p:txBody>
          <a:bodyPr bIns="46200" tIns="46200" lIns="92425" anchor="b" anchorCtr="0" rIns="92425">
            <a:spAutoFit/>
          </a:bodyPr>
          <a:lstStyle/>
          <a:p>
            <a:pPr indent="0" marR="0" algn="r" marL="0" rtl="0" lvl="0">
              <a:buSzPct val="25000"/>
              <a:buFont typeface="Arial"/>
              <a:buNone/>
            </a:pPr>
            <a:r>
              <a:rPr lang="en_US" i="0" baseline="0" strike="noStrike" sz="1200" b="0" cap="none" u="none"/>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20" id="120"/>
        <p:cNvGrpSpPr/>
        <p:nvPr/>
      </p:nvGrpSpPr>
      <p:grpSpPr>
        <a:xfrm>
          <a:off y="0" x="0"/>
          <a:ext cy="0" cx="0"/>
          <a:chOff y="0" x="0"/>
          <a:chExt cy="0" cx="0"/>
        </a:xfrm>
      </p:grpSpPr>
      <p:sp>
        <p:nvSpPr>
          <p:cNvPr name="Shape 121" id="121"/>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122" id="122"/>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26" id="126"/>
        <p:cNvGrpSpPr/>
        <p:nvPr/>
      </p:nvGrpSpPr>
      <p:grpSpPr>
        <a:xfrm>
          <a:off y="0" x="0"/>
          <a:ext cy="0" cx="0"/>
          <a:chOff y="0" x="0"/>
          <a:chExt cy="0" cx="0"/>
        </a:xfrm>
      </p:grpSpPr>
      <p:sp>
        <p:nvSpPr>
          <p:cNvPr name="Shape 127" id="127"/>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128" id="128"/>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34" id="134"/>
        <p:cNvGrpSpPr/>
        <p:nvPr/>
      </p:nvGrpSpPr>
      <p:grpSpPr>
        <a:xfrm>
          <a:off y="0" x="0"/>
          <a:ext cy="0" cx="0"/>
          <a:chOff y="0" x="0"/>
          <a:chExt cy="0" cx="0"/>
        </a:xfrm>
      </p:grpSpPr>
      <p:sp>
        <p:nvSpPr>
          <p:cNvPr name="Shape 135" id="135"/>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136" id="136"/>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40" id="140"/>
        <p:cNvGrpSpPr/>
        <p:nvPr/>
      </p:nvGrpSpPr>
      <p:grpSpPr>
        <a:xfrm>
          <a:off y="0" x="0"/>
          <a:ext cy="0" cx="0"/>
          <a:chOff y="0" x="0"/>
          <a:chExt cy="0" cx="0"/>
        </a:xfrm>
      </p:grpSpPr>
      <p:sp>
        <p:nvSpPr>
          <p:cNvPr name="Shape 141" id="141"/>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142" id="142"/>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46" id="146"/>
        <p:cNvGrpSpPr/>
        <p:nvPr/>
      </p:nvGrpSpPr>
      <p:grpSpPr>
        <a:xfrm>
          <a:off y="0" x="0"/>
          <a:ext cy="0" cx="0"/>
          <a:chOff y="0" x="0"/>
          <a:chExt cy="0" cx="0"/>
        </a:xfrm>
      </p:grpSpPr>
      <p:sp>
        <p:nvSpPr>
          <p:cNvPr name="Shape 147" id="147"/>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148" id="148"/>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54" id="154"/>
        <p:cNvGrpSpPr/>
        <p:nvPr/>
      </p:nvGrpSpPr>
      <p:grpSpPr>
        <a:xfrm>
          <a:off y="0" x="0"/>
          <a:ext cy="0" cx="0"/>
          <a:chOff y="0" x="0"/>
          <a:chExt cy="0" cx="0"/>
        </a:xfrm>
      </p:grpSpPr>
      <p:sp>
        <p:nvSpPr>
          <p:cNvPr name="Shape 155" id="155"/>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156" id="156"/>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60" id="160"/>
        <p:cNvGrpSpPr/>
        <p:nvPr/>
      </p:nvGrpSpPr>
      <p:grpSpPr>
        <a:xfrm>
          <a:off y="0" x="0"/>
          <a:ext cy="0" cx="0"/>
          <a:chOff y="0" x="0"/>
          <a:chExt cy="0" cx="0"/>
        </a:xfrm>
      </p:grpSpPr>
      <p:sp>
        <p:nvSpPr>
          <p:cNvPr name="Shape 161" id="161"/>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162" id="162"/>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66" id="166"/>
        <p:cNvGrpSpPr/>
        <p:nvPr/>
      </p:nvGrpSpPr>
      <p:grpSpPr>
        <a:xfrm>
          <a:off y="0" x="0"/>
          <a:ext cy="0" cx="0"/>
          <a:chOff y="0" x="0"/>
          <a:chExt cy="0" cx="0"/>
        </a:xfrm>
      </p:grpSpPr>
      <p:sp>
        <p:nvSpPr>
          <p:cNvPr name="Shape 167" id="167"/>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168" id="168"/>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72" id="172"/>
        <p:cNvGrpSpPr/>
        <p:nvPr/>
      </p:nvGrpSpPr>
      <p:grpSpPr>
        <a:xfrm>
          <a:off y="0" x="0"/>
          <a:ext cy="0" cx="0"/>
          <a:chOff y="0" x="0"/>
          <a:chExt cy="0" cx="0"/>
        </a:xfrm>
      </p:grpSpPr>
      <p:sp>
        <p:nvSpPr>
          <p:cNvPr name="Shape 173" id="173"/>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174" id="174"/>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78" id="178"/>
        <p:cNvGrpSpPr/>
        <p:nvPr/>
      </p:nvGrpSpPr>
      <p:grpSpPr>
        <a:xfrm>
          <a:off y="0" x="0"/>
          <a:ext cy="0" cx="0"/>
          <a:chOff y="0" x="0"/>
          <a:chExt cy="0" cx="0"/>
        </a:xfrm>
      </p:grpSpPr>
      <p:sp>
        <p:nvSpPr>
          <p:cNvPr name="Shape 179" id="179"/>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180" id="180"/>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71" id="71"/>
        <p:cNvGrpSpPr/>
        <p:nvPr/>
      </p:nvGrpSpPr>
      <p:grpSpPr>
        <a:xfrm>
          <a:off y="0" x="0"/>
          <a:ext cy="0" cx="0"/>
          <a:chOff y="0" x="0"/>
          <a:chExt cy="0" cx="0"/>
        </a:xfrm>
      </p:grpSpPr>
      <p:sp>
        <p:nvSpPr>
          <p:cNvPr name="Shape 72" id="72"/>
          <p:cNvSpPr txBox="1"/>
          <p:nvPr>
            <p:ph type="body" idx="1"/>
          </p:nvPr>
        </p:nvSpPr>
        <p:spPr>
          <a:xfrm>
            <a:off y="4416425" x="688975"/>
            <a:ext cy="4183061" cx="5505450"/>
          </a:xfrm>
          <a:prstGeom prst="rect">
            <a:avLst/>
          </a:prstGeom>
        </p:spPr>
        <p:txBody>
          <a:bodyPr bIns="91425" tIns="91425" lIns="91425" anchor="ctr" anchorCtr="0" rIns="91425">
            <a:spAutoFit/>
          </a:bodyPr>
          <a:lstStyle/>
          <a:p/>
        </p:txBody>
      </p:sp>
      <p:sp>
        <p:nvSpPr>
          <p:cNvPr name="Shape 73" id="73"/>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84" id="184"/>
        <p:cNvGrpSpPr/>
        <p:nvPr/>
      </p:nvGrpSpPr>
      <p:grpSpPr>
        <a:xfrm>
          <a:off y="0" x="0"/>
          <a:ext cy="0" cx="0"/>
          <a:chOff y="0" x="0"/>
          <a:chExt cy="0" cx="0"/>
        </a:xfrm>
      </p:grpSpPr>
      <p:sp>
        <p:nvSpPr>
          <p:cNvPr name="Shape 185" id="185"/>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186" id="186"/>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90" id="190"/>
        <p:cNvGrpSpPr/>
        <p:nvPr/>
      </p:nvGrpSpPr>
      <p:grpSpPr>
        <a:xfrm>
          <a:off y="0" x="0"/>
          <a:ext cy="0" cx="0"/>
          <a:chOff y="0" x="0"/>
          <a:chExt cy="0" cx="0"/>
        </a:xfrm>
      </p:grpSpPr>
      <p:sp>
        <p:nvSpPr>
          <p:cNvPr name="Shape 191" id="191"/>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192" id="192"/>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96" id="196"/>
        <p:cNvGrpSpPr/>
        <p:nvPr/>
      </p:nvGrpSpPr>
      <p:grpSpPr>
        <a:xfrm>
          <a:off y="0" x="0"/>
          <a:ext cy="0" cx="0"/>
          <a:chOff y="0" x="0"/>
          <a:chExt cy="0" cx="0"/>
        </a:xfrm>
      </p:grpSpPr>
      <p:sp>
        <p:nvSpPr>
          <p:cNvPr name="Shape 197" id="197"/>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198" id="198"/>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02" id="202"/>
        <p:cNvGrpSpPr/>
        <p:nvPr/>
      </p:nvGrpSpPr>
      <p:grpSpPr>
        <a:xfrm>
          <a:off y="0" x="0"/>
          <a:ext cy="0" cx="0"/>
          <a:chOff y="0" x="0"/>
          <a:chExt cy="0" cx="0"/>
        </a:xfrm>
      </p:grpSpPr>
      <p:sp>
        <p:nvSpPr>
          <p:cNvPr name="Shape 203" id="203"/>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204" id="204"/>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08" id="208"/>
        <p:cNvGrpSpPr/>
        <p:nvPr/>
      </p:nvGrpSpPr>
      <p:grpSpPr>
        <a:xfrm>
          <a:off y="0" x="0"/>
          <a:ext cy="0" cx="0"/>
          <a:chOff y="0" x="0"/>
          <a:chExt cy="0" cx="0"/>
        </a:xfrm>
      </p:grpSpPr>
      <p:sp>
        <p:nvSpPr>
          <p:cNvPr name="Shape 209" id="209"/>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210" id="210"/>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14" id="214"/>
        <p:cNvGrpSpPr/>
        <p:nvPr/>
      </p:nvGrpSpPr>
      <p:grpSpPr>
        <a:xfrm>
          <a:off y="0" x="0"/>
          <a:ext cy="0" cx="0"/>
          <a:chOff y="0" x="0"/>
          <a:chExt cy="0" cx="0"/>
        </a:xfrm>
      </p:grpSpPr>
      <p:sp>
        <p:nvSpPr>
          <p:cNvPr name="Shape 215" id="215"/>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216" id="216"/>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20" id="220"/>
        <p:cNvGrpSpPr/>
        <p:nvPr/>
      </p:nvGrpSpPr>
      <p:grpSpPr>
        <a:xfrm>
          <a:off y="0" x="0"/>
          <a:ext cy="0" cx="0"/>
          <a:chOff y="0" x="0"/>
          <a:chExt cy="0" cx="0"/>
        </a:xfrm>
      </p:grpSpPr>
      <p:sp>
        <p:nvSpPr>
          <p:cNvPr name="Shape 221" id="221"/>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222" id="222"/>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26" id="226"/>
        <p:cNvGrpSpPr/>
        <p:nvPr/>
      </p:nvGrpSpPr>
      <p:grpSpPr>
        <a:xfrm>
          <a:off y="0" x="0"/>
          <a:ext cy="0" cx="0"/>
          <a:chOff y="0" x="0"/>
          <a:chExt cy="0" cx="0"/>
        </a:xfrm>
      </p:grpSpPr>
      <p:sp>
        <p:nvSpPr>
          <p:cNvPr name="Shape 227" id="227"/>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228" id="228"/>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32" id="232"/>
        <p:cNvGrpSpPr/>
        <p:nvPr/>
      </p:nvGrpSpPr>
      <p:grpSpPr>
        <a:xfrm>
          <a:off y="0" x="0"/>
          <a:ext cy="0" cx="0"/>
          <a:chOff y="0" x="0"/>
          <a:chExt cy="0" cx="0"/>
        </a:xfrm>
      </p:grpSpPr>
      <p:sp>
        <p:nvSpPr>
          <p:cNvPr name="Shape 233" id="233"/>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234" id="234"/>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38" id="238"/>
        <p:cNvGrpSpPr/>
        <p:nvPr/>
      </p:nvGrpSpPr>
      <p:grpSpPr>
        <a:xfrm>
          <a:off y="0" x="0"/>
          <a:ext cy="0" cx="0"/>
          <a:chOff y="0" x="0"/>
          <a:chExt cy="0" cx="0"/>
        </a:xfrm>
      </p:grpSpPr>
      <p:sp>
        <p:nvSpPr>
          <p:cNvPr name="Shape 239" id="239"/>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240" id="240"/>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77" id="77"/>
        <p:cNvGrpSpPr/>
        <p:nvPr/>
      </p:nvGrpSpPr>
      <p:grpSpPr>
        <a:xfrm>
          <a:off y="0" x="0"/>
          <a:ext cy="0" cx="0"/>
          <a:chOff y="0" x="0"/>
          <a:chExt cy="0" cx="0"/>
        </a:xfrm>
      </p:grpSpPr>
      <p:sp>
        <p:nvSpPr>
          <p:cNvPr name="Shape 78" id="78"/>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79" id="79"/>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44" id="244"/>
        <p:cNvGrpSpPr/>
        <p:nvPr/>
      </p:nvGrpSpPr>
      <p:grpSpPr>
        <a:xfrm>
          <a:off y="0" x="0"/>
          <a:ext cy="0" cx="0"/>
          <a:chOff y="0" x="0"/>
          <a:chExt cy="0" cx="0"/>
        </a:xfrm>
      </p:grpSpPr>
      <p:sp>
        <p:nvSpPr>
          <p:cNvPr name="Shape 245" id="245"/>
          <p:cNvSpPr txBox="1"/>
          <p:nvPr>
            <p:ph type="body" idx="1"/>
          </p:nvPr>
        </p:nvSpPr>
        <p:spPr>
          <a:xfrm>
            <a:off y="4416425" x="688975"/>
            <a:ext cy="4183061" cx="5505450"/>
          </a:xfrm>
          <a:prstGeom prst="rect">
            <a:avLst/>
          </a:prstGeom>
        </p:spPr>
        <p:txBody>
          <a:bodyPr bIns="91425" tIns="91425" lIns="91425" anchor="ctr" anchorCtr="0" rIns="91425">
            <a:spAutoFit/>
          </a:bodyPr>
          <a:lstStyle/>
          <a:p/>
        </p:txBody>
      </p:sp>
      <p:sp>
        <p:nvSpPr>
          <p:cNvPr name="Shape 246" id="246"/>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84" id="84"/>
        <p:cNvGrpSpPr/>
        <p:nvPr/>
      </p:nvGrpSpPr>
      <p:grpSpPr>
        <a:xfrm>
          <a:off y="0" x="0"/>
          <a:ext cy="0" cx="0"/>
          <a:chOff y="0" x="0"/>
          <a:chExt cy="0" cx="0"/>
        </a:xfrm>
      </p:grpSpPr>
      <p:sp>
        <p:nvSpPr>
          <p:cNvPr name="Shape 85" id="85"/>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86" id="86"/>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90" id="90"/>
        <p:cNvGrpSpPr/>
        <p:nvPr/>
      </p:nvGrpSpPr>
      <p:grpSpPr>
        <a:xfrm>
          <a:off y="0" x="0"/>
          <a:ext cy="0" cx="0"/>
          <a:chOff y="0" x="0"/>
          <a:chExt cy="0" cx="0"/>
        </a:xfrm>
      </p:grpSpPr>
      <p:sp>
        <p:nvSpPr>
          <p:cNvPr name="Shape 91" id="91"/>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92" id="92"/>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96" id="96"/>
        <p:cNvGrpSpPr/>
        <p:nvPr/>
      </p:nvGrpSpPr>
      <p:grpSpPr>
        <a:xfrm>
          <a:off y="0" x="0"/>
          <a:ext cy="0" cx="0"/>
          <a:chOff y="0" x="0"/>
          <a:chExt cy="0" cx="0"/>
        </a:xfrm>
      </p:grpSpPr>
      <p:sp>
        <p:nvSpPr>
          <p:cNvPr name="Shape 97" id="97"/>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98" id="98"/>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02" id="102"/>
        <p:cNvGrpSpPr/>
        <p:nvPr/>
      </p:nvGrpSpPr>
      <p:grpSpPr>
        <a:xfrm>
          <a:off y="0" x="0"/>
          <a:ext cy="0" cx="0"/>
          <a:chOff y="0" x="0"/>
          <a:chExt cy="0" cx="0"/>
        </a:xfrm>
      </p:grpSpPr>
      <p:sp>
        <p:nvSpPr>
          <p:cNvPr name="Shape 103" id="103"/>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104" id="104"/>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08" id="108"/>
        <p:cNvGrpSpPr/>
        <p:nvPr/>
      </p:nvGrpSpPr>
      <p:grpSpPr>
        <a:xfrm>
          <a:off y="0" x="0"/>
          <a:ext cy="0" cx="0"/>
          <a:chOff y="0" x="0"/>
          <a:chExt cy="0" cx="0"/>
        </a:xfrm>
      </p:grpSpPr>
      <p:sp>
        <p:nvSpPr>
          <p:cNvPr name="Shape 109" id="109"/>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110" id="110"/>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14" id="114"/>
        <p:cNvGrpSpPr/>
        <p:nvPr/>
      </p:nvGrpSpPr>
      <p:grpSpPr>
        <a:xfrm>
          <a:off y="0" x="0"/>
          <a:ext cy="0" cx="0"/>
          <a:chOff y="0" x="0"/>
          <a:chExt cy="0" cx="0"/>
        </a:xfrm>
      </p:grpSpPr>
      <p:sp>
        <p:nvSpPr>
          <p:cNvPr name="Shape 115" id="115"/>
          <p:cNvSpPr/>
          <p:nvPr>
            <p:ph type="sldImg" idx="2"/>
          </p:nvPr>
        </p:nvSpPr>
        <p:spPr>
          <a:xfrm>
            <a:off y="696912" x="1117600"/>
            <a:ext cy="3486150" cx="4648199"/>
          </a:xfrm>
          <a:custGeom>
            <a:pathLst>
              <a:path extrusionOk="0" h="120000" w="120000">
                <a:moveTo>
                  <a:pt y="0" x="0"/>
                </a:moveTo>
                <a:lnTo>
                  <a:pt y="0" x="120000"/>
                </a:lnTo>
                <a:lnTo>
                  <a:pt y="120000" x="120000"/>
                </a:lnTo>
                <a:lnTo>
                  <a:pt y="120000" x="0"/>
                </a:lnTo>
                <a:close/>
              </a:path>
            </a:pathLst>
          </a:custGeom>
          <a:noFill/>
          <a:ln w="9525" cap="rnd">
            <a:solidFill>
              <a:srgbClr val="000000"/>
            </a:solidFill>
            <a:prstDash val="solid"/>
            <a:round/>
            <a:headEnd len="med" type="none" w="med"/>
            <a:tailEnd len="med" type="none" w="med"/>
          </a:ln>
        </p:spPr>
      </p:sp>
      <p:sp>
        <p:nvSpPr>
          <p:cNvPr name="Shape 116" id="116"/>
          <p:cNvSpPr txBox="1"/>
          <p:nvPr>
            <p:ph type="body" idx="1"/>
          </p:nvPr>
        </p:nvSpPr>
        <p:spPr>
          <a:xfrm>
            <a:off y="4416425" x="688975"/>
            <a:ext cy="371474" cx="5503862"/>
          </a:xfrm>
          <a:prstGeom prst="rect">
            <a:avLst/>
          </a:prstGeom>
          <a:noFill/>
          <a:ln>
            <a:noFill/>
          </a:ln>
        </p:spPr>
        <p:txBody>
          <a:bodyPr bIns="92425" tIns="92425" lIns="92425" anchor="t" anchorCtr="0" rIns="92425">
            <a:spAutoFit/>
          </a:bodyPr>
          <a:lstStyle/>
          <a:p/>
        </p:txBody>
      </p:sp>
    </p:spTree>
  </p:cSld>
  <p:clrMapOvr>
    <a:masterClrMapping/>
  </p:clrMapOvr>
</p:notes>
</file>

<file path=ppt/slideLayouts/_rels/slideLayout1.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10.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11.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12.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13.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14.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2.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3.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4.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5.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6.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7.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8.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9.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name="Shape 11" id="11"/>
        <p:cNvGrpSpPr/>
        <p:nvPr/>
      </p:nvGrpSpPr>
      <p:grpSpPr>
        <a:xfrm>
          <a:off y="0" x="0"/>
          <a:ext cy="0" cx="0"/>
          <a:chOff y="0" x="0"/>
          <a:chExt cy="0" cx="0"/>
        </a:xfrm>
      </p:grpSpPr>
      <p:sp>
        <p:nvSpPr>
          <p:cNvPr name="Shape 12" id="12"/>
          <p:cNvSpPr txBox="1"/>
          <p:nvPr>
            <p:ph type="body" idx="1"/>
          </p:nvPr>
        </p:nvSpPr>
        <p:spPr>
          <a:xfrm>
            <a:off y="1704683" x="456245"/>
            <a:ext cy="4840198" cx="4038598"/>
          </a:xfrm>
          <a:prstGeom prst="rect">
            <a:avLst/>
          </a:prstGeom>
          <a:noFill/>
          <a:ln>
            <a:noFill/>
          </a:ln>
        </p:spPr>
        <p:txBody>
          <a:bodyPr bIns="91425" tIns="91425" lIns="91425" anchor="t" anchorCtr="0" rIns="91425"/>
          <a:lstStyle>
            <a:lvl1pPr rtl="0">
              <a:buFont typeface="Calibri"/>
              <a:buNone/>
              <a:defRPr sz="1800"/>
            </a:lvl1pPr>
            <a:lvl2pPr rtl="0">
              <a:buFont typeface="Calibri"/>
              <a:buNone/>
              <a:defRPr sz="1800"/>
            </a:lvl2pPr>
            <a:lvl3pPr rtl="0">
              <a:buFont typeface="Calibri"/>
              <a:buNone/>
              <a:defRPr sz="1800"/>
            </a:lvl3pPr>
            <a:lvl4pPr rtl="0">
              <a:buFont typeface="Calibri"/>
              <a:buNone/>
              <a:defRPr sz="1800"/>
            </a:lvl4pPr>
            <a:lvl5pPr rtl="0">
              <a:buFont typeface="Calibri"/>
              <a:buNone/>
              <a:defRPr sz="1800"/>
            </a:lvl5pPr>
            <a:lvl6pPr rtl="0">
              <a:buFont typeface="Calibri"/>
              <a:buNone/>
              <a:defRPr sz="1800"/>
            </a:lvl6pPr>
            <a:lvl7pPr rtl="0">
              <a:buFont typeface="Calibri"/>
              <a:buNone/>
              <a:defRPr sz="1800"/>
            </a:lvl7pPr>
            <a:lvl8pPr rtl="0">
              <a:buFont typeface="Calibri"/>
              <a:buNone/>
              <a:defRPr sz="1800"/>
            </a:lvl8pPr>
            <a:lvl9pPr rtl="0">
              <a:buFont typeface="Calibri"/>
              <a:buNone/>
              <a:defRPr sz="1800"/>
            </a:lvl9pPr>
          </a:lstStyle>
          <a:p/>
        </p:txBody>
      </p:sp>
      <p:sp>
        <p:nvSpPr>
          <p:cNvPr name="Shape 13" id="13"/>
          <p:cNvSpPr txBox="1"/>
          <p:nvPr>
            <p:ph type="body" idx="2"/>
          </p:nvPr>
        </p:nvSpPr>
        <p:spPr>
          <a:xfrm>
            <a:off y="1704683" x="4648200"/>
            <a:ext cy="4840198" cx="4038598"/>
          </a:xfrm>
          <a:prstGeom prst="rect">
            <a:avLst/>
          </a:prstGeom>
          <a:noFill/>
          <a:ln>
            <a:noFill/>
          </a:ln>
        </p:spPr>
        <p:txBody>
          <a:bodyPr bIns="91425" tIns="91425" lIns="91425" anchor="t" anchorCtr="0" rIns="91425"/>
          <a:lstStyle>
            <a:lvl1pPr rtl="0">
              <a:buFont typeface="Calibri"/>
              <a:buNone/>
              <a:defRPr sz="1800"/>
            </a:lvl1pPr>
            <a:lvl2pPr rtl="0">
              <a:buFont typeface="Calibri"/>
              <a:buNone/>
              <a:defRPr sz="1800"/>
            </a:lvl2pPr>
            <a:lvl3pPr rtl="0">
              <a:buFont typeface="Calibri"/>
              <a:buNone/>
              <a:defRPr sz="1800"/>
            </a:lvl3pPr>
            <a:lvl4pPr rtl="0">
              <a:buFont typeface="Calibri"/>
              <a:buNone/>
              <a:defRPr sz="1800"/>
            </a:lvl4pPr>
            <a:lvl5pPr rtl="0">
              <a:buFont typeface="Calibri"/>
              <a:buNone/>
              <a:defRPr sz="1800"/>
            </a:lvl5pPr>
            <a:lvl6pPr rtl="0">
              <a:buFont typeface="Calibri"/>
              <a:buNone/>
              <a:defRPr sz="1800"/>
            </a:lvl6pPr>
            <a:lvl7pPr rtl="0">
              <a:buFont typeface="Calibri"/>
              <a:buNone/>
              <a:defRPr sz="1800"/>
            </a:lvl7pPr>
            <a:lvl8pPr rtl="0">
              <a:buFont typeface="Calibri"/>
              <a:buNone/>
              <a:defRPr sz="1800"/>
            </a:lvl8pPr>
            <a:lvl9pPr rtl="0">
              <a:buFont typeface="Calibri"/>
              <a:buNone/>
              <a:defRPr sz="1800"/>
            </a:lvl9pPr>
          </a:lstStyle>
          <a:p/>
        </p:txBody>
      </p:sp>
      <p:sp>
        <p:nvSpPr>
          <p:cNvPr name="Shape 14" id="14"/>
          <p:cNvSpPr txBox="1"/>
          <p:nvPr>
            <p:ph type="title"/>
          </p:nvPr>
        </p:nvSpPr>
        <p:spPr>
          <a:xfrm>
            <a:off y="134801" x="457200"/>
            <a:ext cy="1351799" cx="7315499"/>
          </a:xfrm>
          <a:prstGeom prst="rect">
            <a:avLst/>
          </a:prstGeom>
          <a:noFill/>
          <a:ln>
            <a:noFill/>
          </a:ln>
        </p:spPr>
        <p:txBody>
          <a:bodyPr bIns="91425" tIns="91425" lIns="91425" anchor="b" anchorCtr="0" rIns="91425"/>
          <a:lstStyle>
            <a:lvl1pPr algn="l" rtl="0">
              <a:buClr>
                <a:schemeClr val="lt1"/>
              </a:buClr>
              <a:buFont typeface="Calibri"/>
              <a:buNone/>
              <a:defRPr>
                <a:solidFill>
                  <a:schemeClr val="lt1"/>
                </a:solidFill>
              </a:defRPr>
            </a:lvl1pPr>
            <a:lvl2pPr algn="l" rtl="0">
              <a:buClr>
                <a:schemeClr val="lt1"/>
              </a:buClr>
              <a:buFont typeface="Calibri"/>
              <a:buNone/>
              <a:defRPr>
                <a:solidFill>
                  <a:schemeClr val="lt1"/>
                </a:solidFill>
              </a:defRPr>
            </a:lvl2pPr>
            <a:lvl3pPr algn="l" rtl="0">
              <a:buClr>
                <a:schemeClr val="lt1"/>
              </a:buClr>
              <a:buFont typeface="Calibri"/>
              <a:buNone/>
              <a:defRPr>
                <a:solidFill>
                  <a:schemeClr val="lt1"/>
                </a:solidFill>
              </a:defRPr>
            </a:lvl3pPr>
            <a:lvl4pPr algn="l" rtl="0">
              <a:buClr>
                <a:schemeClr val="lt1"/>
              </a:buClr>
              <a:buFont typeface="Calibri"/>
              <a:buNone/>
              <a:defRPr>
                <a:solidFill>
                  <a:schemeClr val="lt1"/>
                </a:solidFill>
              </a:defRPr>
            </a:lvl4pPr>
            <a:lvl5pPr algn="l" rtl="0">
              <a:buClr>
                <a:schemeClr val="lt1"/>
              </a:buClr>
              <a:buFont typeface="Calibri"/>
              <a:buNone/>
              <a:defRPr>
                <a:solidFill>
                  <a:schemeClr val="lt1"/>
                </a:solidFill>
              </a:defRPr>
            </a:lvl5pPr>
            <a:lvl6pPr algn="l" rtl="0">
              <a:buClr>
                <a:schemeClr val="lt1"/>
              </a:buClr>
              <a:buFont typeface="Calibri"/>
              <a:buNone/>
              <a:defRPr>
                <a:solidFill>
                  <a:schemeClr val="lt1"/>
                </a:solidFill>
              </a:defRPr>
            </a:lvl6pPr>
            <a:lvl7pPr algn="l" rtl="0">
              <a:buClr>
                <a:schemeClr val="lt1"/>
              </a:buClr>
              <a:buFont typeface="Calibri"/>
              <a:buNone/>
              <a:defRPr>
                <a:solidFill>
                  <a:schemeClr val="lt1"/>
                </a:solidFill>
              </a:defRPr>
            </a:lvl7pPr>
            <a:lvl8pPr algn="l" rtl="0">
              <a:buClr>
                <a:schemeClr val="lt1"/>
              </a:buClr>
              <a:buFont typeface="Calibri"/>
              <a:buNone/>
              <a:defRPr>
                <a:solidFill>
                  <a:schemeClr val="lt1"/>
                </a:solidFill>
              </a:defRPr>
            </a:lvl8pPr>
            <a:lvl9pPr algn="l" rtl="0">
              <a:buClr>
                <a:schemeClr val="lt1"/>
              </a:buClr>
              <a:buFont typeface="Calibri"/>
              <a:buNone/>
              <a:defRPr>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TxTwoObj" type="twoTxTwoObj">
  <p:cSld name="twoTxTwoObj">
    <p:spTree>
      <p:nvGrpSpPr>
        <p:cNvPr name="Shape 38" id="38"/>
        <p:cNvGrpSpPr/>
        <p:nvPr/>
      </p:nvGrpSpPr>
      <p:grpSpPr>
        <a:xfrm>
          <a:off y="0" x="0"/>
          <a:ext cy="0" cx="0"/>
          <a:chOff y="0" x="0"/>
          <a:chExt cy="0" cx="0"/>
        </a:xfrm>
      </p:grpSpPr>
      <p:sp>
        <p:nvSpPr>
          <p:cNvPr name="Shape 39" id="39"/>
          <p:cNvSpPr txBox="1"/>
          <p:nvPr>
            <p:ph type="title"/>
          </p:nvPr>
        </p:nvSpPr>
        <p:spPr>
          <a:xfrm>
            <a:off y="274637" x="457200"/>
            <a:ext cy="1143000" cx="8229600"/>
          </a:xfrm>
          <a:prstGeom prst="rect">
            <a:avLst/>
          </a:prstGeom>
          <a:noFill/>
          <a:ln>
            <a:noFill/>
          </a:ln>
        </p:spPr>
        <p:txBody>
          <a:bodyPr bIns="91425" tIns="91425" lIns="91425" anchor="t" anchorCtr="0" rIns="91425"/>
          <a:lstStyle>
            <a:lvl1pPr rtl="0">
              <a:defRPr/>
            </a:lvl1pPr>
            <a:lvl2pPr>
              <a:defRPr/>
            </a:lvl2pPr>
            <a:lvl3pPr>
              <a:defRPr/>
            </a:lvl3pPr>
            <a:lvl4pPr>
              <a:defRPr/>
            </a:lvl4pPr>
            <a:lvl5pPr>
              <a:defRPr/>
            </a:lvl5pPr>
            <a:lvl6pPr>
              <a:defRPr/>
            </a:lvl6pPr>
            <a:lvl7pPr>
              <a:defRPr/>
            </a:lvl7pPr>
            <a:lvl8pPr>
              <a:defRPr/>
            </a:lvl8pPr>
            <a:lvl9pPr>
              <a:defRPr/>
            </a:lvl9pPr>
          </a:lstStyle>
          <a:p/>
        </p:txBody>
      </p:sp>
      <p:sp>
        <p:nvSpPr>
          <p:cNvPr name="Shape 40" id="40"/>
          <p:cNvSpPr txBox="1"/>
          <p:nvPr>
            <p:ph type="body" idx="1"/>
          </p:nvPr>
        </p:nvSpPr>
        <p:spPr>
          <a:xfrm>
            <a:off y="1535112" x="457200"/>
            <a:ext cy="639762" cx="4040187"/>
          </a:xfrm>
          <a:prstGeom prst="rect">
            <a:avLst/>
          </a:prstGeom>
          <a:noFill/>
          <a:ln>
            <a:noFill/>
          </a:ln>
        </p:spPr>
        <p:txBody>
          <a:bodyPr bIns="91425" tIns="91425" lIns="91425" anchor="b" anchorCtr="0" rIns="91425"/>
          <a:lstStyle>
            <a:lvl1pPr indent="0" marL="0" rtl="0">
              <a:buFont typeface="Calibri"/>
              <a:buNone/>
              <a:defRPr sz="2400" b="1"/>
            </a:lvl1pPr>
            <a:lvl2pPr indent="0" marL="457200" rtl="0">
              <a:buFont typeface="Calibri"/>
              <a:buNone/>
              <a:defRPr sz="2000" b="1"/>
            </a:lvl2pPr>
            <a:lvl3pPr indent="0" marL="914400" rtl="0">
              <a:buFont typeface="Calibri"/>
              <a:buNone/>
              <a:defRPr sz="1800" b="1"/>
            </a:lvl3pPr>
            <a:lvl4pPr indent="0" marL="1371600" rtl="0">
              <a:buFont typeface="Calibri"/>
              <a:buNone/>
              <a:defRPr sz="1600" b="1"/>
            </a:lvl4pPr>
            <a:lvl5pPr indent="0" marL="1828800" rtl="0">
              <a:buFont typeface="Calibri"/>
              <a:buNone/>
              <a:defRPr sz="1600" b="1"/>
            </a:lvl5pPr>
            <a:lvl6pPr indent="0" marL="2286000" rtl="0">
              <a:buFont typeface="Calibri"/>
              <a:buNone/>
              <a:defRPr sz="1600" b="1"/>
            </a:lvl6pPr>
            <a:lvl7pPr indent="0" marL="2743200" rtl="0">
              <a:buFont typeface="Calibri"/>
              <a:buNone/>
              <a:defRPr sz="1600" b="1"/>
            </a:lvl7pPr>
            <a:lvl8pPr indent="0" marL="3200400" rtl="0">
              <a:buFont typeface="Calibri"/>
              <a:buNone/>
              <a:defRPr sz="1600" b="1"/>
            </a:lvl8pPr>
            <a:lvl9pPr indent="0" marL="3657600" rtl="0">
              <a:buFont typeface="Calibri"/>
              <a:buNone/>
              <a:defRPr sz="1600" b="1"/>
            </a:lvl9pPr>
          </a:lstStyle>
          <a:p/>
        </p:txBody>
      </p:sp>
      <p:sp>
        <p:nvSpPr>
          <p:cNvPr name="Shape 41" id="41"/>
          <p:cNvSpPr txBox="1"/>
          <p:nvPr>
            <p:ph type="body" idx="2"/>
          </p:nvPr>
        </p:nvSpPr>
        <p:spPr>
          <a:xfrm>
            <a:off y="2174875" x="457200"/>
            <a:ext cy="3951287" cx="4040187"/>
          </a:xfrm>
          <a:prstGeom prst="rect">
            <a:avLst/>
          </a:prstGeom>
          <a:noFill/>
          <a:ln>
            <a:noFill/>
          </a:ln>
        </p:spPr>
        <p:txBody>
          <a:bodyPr bIns="91425" tIns="91425" lIns="91425" anchor="t" anchorCtr="0" rIns="91425"/>
          <a:lstStyle>
            <a:lvl1pPr rtl="0">
              <a:defRPr sz="2400"/>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p:txBody>
      </p:sp>
      <p:sp>
        <p:nvSpPr>
          <p:cNvPr name="Shape 42" id="42"/>
          <p:cNvSpPr txBox="1"/>
          <p:nvPr>
            <p:ph type="body" idx="3"/>
          </p:nvPr>
        </p:nvSpPr>
        <p:spPr>
          <a:xfrm>
            <a:off y="1535112" x="4645025"/>
            <a:ext cy="639762" cx="4041774"/>
          </a:xfrm>
          <a:prstGeom prst="rect">
            <a:avLst/>
          </a:prstGeom>
          <a:noFill/>
          <a:ln>
            <a:noFill/>
          </a:ln>
        </p:spPr>
        <p:txBody>
          <a:bodyPr bIns="91425" tIns="91425" lIns="91425" anchor="b" anchorCtr="0" rIns="91425"/>
          <a:lstStyle>
            <a:lvl1pPr indent="0" marL="0" rtl="0">
              <a:buFont typeface="Calibri"/>
              <a:buNone/>
              <a:defRPr sz="2400" b="1"/>
            </a:lvl1pPr>
            <a:lvl2pPr indent="0" marL="457200" rtl="0">
              <a:buFont typeface="Calibri"/>
              <a:buNone/>
              <a:defRPr sz="2000" b="1"/>
            </a:lvl2pPr>
            <a:lvl3pPr indent="0" marL="914400" rtl="0">
              <a:buFont typeface="Calibri"/>
              <a:buNone/>
              <a:defRPr sz="1800" b="1"/>
            </a:lvl3pPr>
            <a:lvl4pPr indent="0" marL="1371600" rtl="0">
              <a:buFont typeface="Calibri"/>
              <a:buNone/>
              <a:defRPr sz="1600" b="1"/>
            </a:lvl4pPr>
            <a:lvl5pPr indent="0" marL="1828800" rtl="0">
              <a:buFont typeface="Calibri"/>
              <a:buNone/>
              <a:defRPr sz="1600" b="1"/>
            </a:lvl5pPr>
            <a:lvl6pPr indent="0" marL="2286000" rtl="0">
              <a:buFont typeface="Calibri"/>
              <a:buNone/>
              <a:defRPr sz="1600" b="1"/>
            </a:lvl6pPr>
            <a:lvl7pPr indent="0" marL="2743200" rtl="0">
              <a:buFont typeface="Calibri"/>
              <a:buNone/>
              <a:defRPr sz="1600" b="1"/>
            </a:lvl7pPr>
            <a:lvl8pPr indent="0" marL="3200400" rtl="0">
              <a:buFont typeface="Calibri"/>
              <a:buNone/>
              <a:defRPr sz="1600" b="1"/>
            </a:lvl8pPr>
            <a:lvl9pPr indent="0" marL="3657600" rtl="0">
              <a:buFont typeface="Calibri"/>
              <a:buNone/>
              <a:defRPr sz="1600" b="1"/>
            </a:lvl9pPr>
          </a:lstStyle>
          <a:p/>
        </p:txBody>
      </p:sp>
      <p:sp>
        <p:nvSpPr>
          <p:cNvPr name="Shape 43" id="43"/>
          <p:cNvSpPr txBox="1"/>
          <p:nvPr>
            <p:ph type="body" idx="4"/>
          </p:nvPr>
        </p:nvSpPr>
        <p:spPr>
          <a:xfrm>
            <a:off y="2174875" x="4645025"/>
            <a:ext cy="3951287" cx="4041774"/>
          </a:xfrm>
          <a:prstGeom prst="rect">
            <a:avLst/>
          </a:prstGeom>
          <a:noFill/>
          <a:ln>
            <a:noFill/>
          </a:ln>
        </p:spPr>
        <p:txBody>
          <a:bodyPr bIns="91425" tIns="91425" lIns="91425" anchor="t" anchorCtr="0" rIns="91425"/>
          <a:lstStyle>
            <a:lvl1pPr rtl="0">
              <a:defRPr sz="2400"/>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Obj" type="twoObj">
  <p:cSld name="twoObj">
    <p:spTree>
      <p:nvGrpSpPr>
        <p:cNvPr name="Shape 44" id="44"/>
        <p:cNvGrpSpPr/>
        <p:nvPr/>
      </p:nvGrpSpPr>
      <p:grpSpPr>
        <a:xfrm>
          <a:off y="0" x="0"/>
          <a:ext cy="0" cx="0"/>
          <a:chOff y="0" x="0"/>
          <a:chExt cy="0" cx="0"/>
        </a:xfrm>
      </p:grpSpPr>
      <p:sp>
        <p:nvSpPr>
          <p:cNvPr name="Shape 45" id="45"/>
          <p:cNvSpPr txBox="1"/>
          <p:nvPr>
            <p:ph type="title"/>
          </p:nvPr>
        </p:nvSpPr>
        <p:spPr>
          <a:xfrm>
            <a:off y="274637" x="457200"/>
            <a:ext cy="1143000" cx="8229600"/>
          </a:xfrm>
          <a:prstGeom prst="rect">
            <a:avLst/>
          </a:prstGeom>
          <a:noFill/>
          <a:ln>
            <a:noFill/>
          </a:ln>
        </p:spPr>
        <p:txBody>
          <a:bodyPr bIns="91425" tIns="91425" lIns="91425" anchor="t" anchorCtr="0" rIns="91425"/>
          <a:lstStyle>
            <a:lvl1pPr algn="l" rtl="0">
              <a:spcBef>
                <a:spcPts val="0"/>
              </a:spcBef>
              <a:spcAft>
                <a:spcPts val="0"/>
              </a:spcAft>
              <a:defRPr sz="4400">
                <a:solidFill>
                  <a:schemeClr val="dk1"/>
                </a:solidFill>
                <a:latin typeface="Calibri"/>
                <a:ea typeface="Calibri"/>
                <a:cs typeface="Calibri"/>
                <a:sym typeface="Calibri"/>
              </a:defRPr>
            </a:lvl1pPr>
            <a:lvl2pPr algn="l" rtl="0">
              <a:spcBef>
                <a:spcPts val="0"/>
              </a:spcBef>
              <a:spcAft>
                <a:spcPts val="0"/>
              </a:spcAft>
              <a:defRPr sz="4400">
                <a:solidFill>
                  <a:schemeClr val="dk1"/>
                </a:solidFill>
                <a:latin typeface="Calibri"/>
                <a:ea typeface="Calibri"/>
                <a:cs typeface="Calibri"/>
                <a:sym typeface="Calibri"/>
              </a:defRPr>
            </a:lvl2pPr>
            <a:lvl3pPr algn="l" rtl="0">
              <a:spcBef>
                <a:spcPts val="0"/>
              </a:spcBef>
              <a:spcAft>
                <a:spcPts val="0"/>
              </a:spcAft>
              <a:defRPr sz="4400">
                <a:solidFill>
                  <a:schemeClr val="dk1"/>
                </a:solidFill>
                <a:latin typeface="Calibri"/>
                <a:ea typeface="Calibri"/>
                <a:cs typeface="Calibri"/>
                <a:sym typeface="Calibri"/>
              </a:defRPr>
            </a:lvl3pPr>
            <a:lvl4pPr algn="l" rtl="0">
              <a:spcBef>
                <a:spcPts val="0"/>
              </a:spcBef>
              <a:spcAft>
                <a:spcPts val="0"/>
              </a:spcAft>
              <a:defRPr sz="4400">
                <a:solidFill>
                  <a:schemeClr val="dk1"/>
                </a:solidFill>
                <a:latin typeface="Calibri"/>
                <a:ea typeface="Calibri"/>
                <a:cs typeface="Calibri"/>
                <a:sym typeface="Calibri"/>
              </a:defRPr>
            </a:lvl4pPr>
            <a:lvl5pPr algn="l" rtl="0">
              <a:spcBef>
                <a:spcPts val="0"/>
              </a:spcBef>
              <a:spcAft>
                <a:spcPts val="0"/>
              </a:spcAft>
              <a:defRPr sz="4400">
                <a:solidFill>
                  <a:schemeClr val="dk1"/>
                </a:solidFill>
                <a:latin typeface="Calibri"/>
                <a:ea typeface="Calibri"/>
                <a:cs typeface="Calibri"/>
                <a:sym typeface="Calibri"/>
              </a:defRPr>
            </a:lvl5pPr>
            <a:lvl6pPr algn="l" marL="457200" rtl="0">
              <a:spcBef>
                <a:spcPts val="0"/>
              </a:spcBef>
              <a:spcAft>
                <a:spcPts val="0"/>
              </a:spcAft>
              <a:defRPr sz="4400">
                <a:solidFill>
                  <a:schemeClr val="dk1"/>
                </a:solidFill>
                <a:latin typeface="Calibri"/>
                <a:ea typeface="Calibri"/>
                <a:cs typeface="Calibri"/>
                <a:sym typeface="Calibri"/>
              </a:defRPr>
            </a:lvl6pPr>
            <a:lvl7pPr algn="l" marL="914400" rtl="0">
              <a:spcBef>
                <a:spcPts val="0"/>
              </a:spcBef>
              <a:spcAft>
                <a:spcPts val="0"/>
              </a:spcAft>
              <a:defRPr sz="4400">
                <a:solidFill>
                  <a:schemeClr val="dk1"/>
                </a:solidFill>
                <a:latin typeface="Calibri"/>
                <a:ea typeface="Calibri"/>
                <a:cs typeface="Calibri"/>
                <a:sym typeface="Calibri"/>
              </a:defRPr>
            </a:lvl7pPr>
            <a:lvl8pPr algn="l" marL="1371600" rtl="0">
              <a:spcBef>
                <a:spcPts val="0"/>
              </a:spcBef>
              <a:spcAft>
                <a:spcPts val="0"/>
              </a:spcAft>
              <a:defRPr sz="4400">
                <a:solidFill>
                  <a:schemeClr val="dk1"/>
                </a:solidFill>
                <a:latin typeface="Calibri"/>
                <a:ea typeface="Calibri"/>
                <a:cs typeface="Calibri"/>
                <a:sym typeface="Calibri"/>
              </a:defRPr>
            </a:lvl8pPr>
            <a:lvl9pPr algn="l" marL="1828800" rtl="0">
              <a:spcBef>
                <a:spcPts val="0"/>
              </a:spcBef>
              <a:spcAft>
                <a:spcPts val="0"/>
              </a:spcAft>
              <a:defRPr sz="4400">
                <a:solidFill>
                  <a:schemeClr val="dk1"/>
                </a:solidFill>
                <a:latin typeface="Calibri"/>
                <a:ea typeface="Calibri"/>
                <a:cs typeface="Calibri"/>
                <a:sym typeface="Calibri"/>
              </a:defRPr>
            </a:lvl9pPr>
          </a:lstStyle>
          <a:p/>
        </p:txBody>
      </p:sp>
      <p:sp>
        <p:nvSpPr>
          <p:cNvPr name="Shape 46" id="46"/>
          <p:cNvSpPr txBox="1"/>
          <p:nvPr>
            <p:ph type="body" idx="1"/>
          </p:nvPr>
        </p:nvSpPr>
        <p:spPr>
          <a:xfrm>
            <a:off y="1676400" x="457200"/>
            <a:ext cy="4953000" cx="4038599"/>
          </a:xfrm>
          <a:prstGeom prst="rect">
            <a:avLst/>
          </a:prstGeom>
          <a:noFill/>
          <a:ln>
            <a:noFill/>
          </a:ln>
        </p:spPr>
        <p:txBody>
          <a:bodyPr bIns="91425" tIns="91425" lIns="91425" anchor="t" anchorCtr="0" rIns="91425"/>
          <a:lstStyle>
            <a:lvl1pPr rtl="0">
              <a:defRPr sz="2800"/>
            </a:lvl1pPr>
            <a:lvl2pPr rtl="0">
              <a:defRPr sz="2400"/>
            </a:lvl2pPr>
            <a:lvl3pPr rtl="0">
              <a:defRPr sz="2000"/>
            </a:lvl3pPr>
            <a:lvl4pPr rtl="0">
              <a:defRPr sz="1800"/>
            </a:lvl4pPr>
            <a:lvl5pPr rtl="0">
              <a:defRPr sz="1800"/>
            </a:lvl5pPr>
            <a:lvl6pPr rtl="0">
              <a:defRPr sz="1800"/>
            </a:lvl6pPr>
            <a:lvl7pPr rtl="0">
              <a:defRPr sz="1800"/>
            </a:lvl7pPr>
            <a:lvl8pPr rtl="0">
              <a:defRPr sz="1800"/>
            </a:lvl8pPr>
            <a:lvl9pPr rtl="0">
              <a:defRPr sz="1800"/>
            </a:lvl9pPr>
          </a:lstStyle>
          <a:p/>
        </p:txBody>
      </p:sp>
      <p:sp>
        <p:nvSpPr>
          <p:cNvPr name="Shape 47" id="47"/>
          <p:cNvSpPr txBox="1"/>
          <p:nvPr>
            <p:ph type="body" idx="2"/>
          </p:nvPr>
        </p:nvSpPr>
        <p:spPr>
          <a:xfrm>
            <a:off y="1676400" x="4648200"/>
            <a:ext cy="4953000" cx="4038599"/>
          </a:xfrm>
          <a:prstGeom prst="rect">
            <a:avLst/>
          </a:prstGeom>
          <a:noFill/>
          <a:ln>
            <a:noFill/>
          </a:ln>
        </p:spPr>
        <p:txBody>
          <a:bodyPr bIns="91425" tIns="91425" lIns="91425" anchor="t" anchorCtr="0" rIns="91425"/>
          <a:lstStyle>
            <a:lvl1pPr rtl="0">
              <a:defRPr sz="2800"/>
            </a:lvl1pPr>
            <a:lvl2pPr rtl="0">
              <a:defRPr sz="2400"/>
            </a:lvl2pPr>
            <a:lvl3pPr rtl="0">
              <a:defRPr sz="2000"/>
            </a:lvl3pPr>
            <a:lvl4pPr rtl="0">
              <a:defRPr sz="1800"/>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secHead" type="secHead">
  <p:cSld name="secHead">
    <p:spTree>
      <p:nvGrpSpPr>
        <p:cNvPr name="Shape 48" id="48"/>
        <p:cNvGrpSpPr/>
        <p:nvPr/>
      </p:nvGrpSpPr>
      <p:grpSpPr>
        <a:xfrm>
          <a:off y="0" x="0"/>
          <a:ext cy="0" cx="0"/>
          <a:chOff y="0" x="0"/>
          <a:chExt cy="0" cx="0"/>
        </a:xfrm>
      </p:grpSpPr>
      <p:sp>
        <p:nvSpPr>
          <p:cNvPr name="Shape 49" id="49"/>
          <p:cNvSpPr txBox="1"/>
          <p:nvPr>
            <p:ph type="title"/>
          </p:nvPr>
        </p:nvSpPr>
        <p:spPr>
          <a:xfrm>
            <a:off y="4406900" x="722312"/>
            <a:ext cy="1362075" cx="7772400"/>
          </a:xfrm>
          <a:prstGeom prst="rect">
            <a:avLst/>
          </a:prstGeom>
          <a:noFill/>
          <a:ln>
            <a:noFill/>
          </a:ln>
        </p:spPr>
        <p:txBody>
          <a:bodyPr bIns="91425" tIns="91425" lIns="91425" anchor="t" anchorCtr="0" rIns="91425"/>
          <a:lstStyle>
            <a:lvl1pPr algn="l" rtl="0">
              <a:defRPr sz="4000" b="1" cap="small"/>
            </a:lvl1pPr>
            <a:lvl2pPr>
              <a:defRPr/>
            </a:lvl2pPr>
            <a:lvl3pPr>
              <a:defRPr/>
            </a:lvl3pPr>
            <a:lvl4pPr>
              <a:defRPr/>
            </a:lvl4pPr>
            <a:lvl5pPr>
              <a:defRPr/>
            </a:lvl5pPr>
            <a:lvl6pPr>
              <a:defRPr/>
            </a:lvl6pPr>
            <a:lvl7pPr>
              <a:defRPr/>
            </a:lvl7pPr>
            <a:lvl8pPr>
              <a:defRPr/>
            </a:lvl8pPr>
            <a:lvl9pPr>
              <a:defRPr/>
            </a:lvl9pPr>
          </a:lstStyle>
          <a:p/>
        </p:txBody>
      </p:sp>
      <p:sp>
        <p:nvSpPr>
          <p:cNvPr name="Shape 50" id="50"/>
          <p:cNvSpPr txBox="1"/>
          <p:nvPr>
            <p:ph type="body" idx="1"/>
          </p:nvPr>
        </p:nvSpPr>
        <p:spPr>
          <a:xfrm>
            <a:off y="2906713" x="722312"/>
            <a:ext cy="1500187" cx="7772400"/>
          </a:xfrm>
          <a:prstGeom prst="rect">
            <a:avLst/>
          </a:prstGeom>
          <a:noFill/>
          <a:ln>
            <a:noFill/>
          </a:ln>
        </p:spPr>
        <p:txBody>
          <a:bodyPr bIns="91425" tIns="91425" lIns="91425" anchor="b" anchorCtr="0" rIns="91425"/>
          <a:lstStyle>
            <a:lvl1pPr indent="0" marL="0" rtl="0">
              <a:buFont typeface="Calibri"/>
              <a:buNone/>
              <a:defRPr sz="2000"/>
            </a:lvl1pPr>
            <a:lvl2pPr indent="0" marL="457200" rtl="0">
              <a:buFont typeface="Calibri"/>
              <a:buNone/>
              <a:defRPr sz="1800"/>
            </a:lvl2pPr>
            <a:lvl3pPr indent="0" marL="914400" rtl="0">
              <a:buFont typeface="Calibri"/>
              <a:buNone/>
              <a:defRPr sz="1600"/>
            </a:lvl3pPr>
            <a:lvl4pPr indent="0" marL="1371600" rtl="0">
              <a:buFont typeface="Calibri"/>
              <a:buNone/>
              <a:defRPr sz="1400"/>
            </a:lvl4pPr>
            <a:lvl5pPr indent="0" marL="1828800" rtl="0">
              <a:buFont typeface="Calibri"/>
              <a:buNone/>
              <a:defRPr sz="1400"/>
            </a:lvl5pPr>
            <a:lvl6pPr indent="0" marL="2286000" rtl="0">
              <a:buFont typeface="Calibri"/>
              <a:buNone/>
              <a:defRPr sz="1400"/>
            </a:lvl6pPr>
            <a:lvl7pPr indent="0" marL="2743200" rtl="0">
              <a:buFont typeface="Calibri"/>
              <a:buNone/>
              <a:defRPr sz="1400"/>
            </a:lvl7pPr>
            <a:lvl8pPr indent="0" marL="3200400" rtl="0">
              <a:buFont typeface="Calibri"/>
              <a:buNone/>
              <a:defRPr sz="1400"/>
            </a:lvl8pPr>
            <a:lvl9pPr indent="0" marL="3657600" rtl="0">
              <a:buFont typeface="Calibri"/>
              <a:buNone/>
              <a:defRPr sz="1400"/>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obj" type="obj">
  <p:cSld name="obj">
    <p:spTree>
      <p:nvGrpSpPr>
        <p:cNvPr name="Shape 51" id="51"/>
        <p:cNvGrpSpPr/>
        <p:nvPr/>
      </p:nvGrpSpPr>
      <p:grpSpPr>
        <a:xfrm>
          <a:off y="0" x="0"/>
          <a:ext cy="0" cx="0"/>
          <a:chOff y="0" x="0"/>
          <a:chExt cy="0" cx="0"/>
        </a:xfrm>
      </p:grpSpPr>
      <p:sp>
        <p:nvSpPr>
          <p:cNvPr name="Shape 52" id="52"/>
          <p:cNvSpPr txBox="1"/>
          <p:nvPr>
            <p:ph type="title"/>
          </p:nvPr>
        </p:nvSpPr>
        <p:spPr>
          <a:xfrm>
            <a:off y="274637" x="457200"/>
            <a:ext cy="1143000" cx="8229600"/>
          </a:xfrm>
          <a:prstGeom prst="rect">
            <a:avLst/>
          </a:prstGeom>
          <a:noFill/>
          <a:ln>
            <a:noFill/>
          </a:ln>
        </p:spPr>
        <p:txBody>
          <a:bodyPr bIns="91425" tIns="91425" lIns="91425" anchor="t" anchorCtr="0" rIns="91425"/>
          <a:lstStyle>
            <a:lvl1pPr algn="l" rtl="0">
              <a:spcBef>
                <a:spcPts val="0"/>
              </a:spcBef>
              <a:spcAft>
                <a:spcPts val="0"/>
              </a:spcAft>
              <a:defRPr sz="4400">
                <a:solidFill>
                  <a:schemeClr val="dk1"/>
                </a:solidFill>
                <a:latin typeface="Calibri"/>
                <a:ea typeface="Calibri"/>
                <a:cs typeface="Calibri"/>
                <a:sym typeface="Calibri"/>
              </a:defRPr>
            </a:lvl1pPr>
            <a:lvl2pPr algn="l" rtl="0">
              <a:spcBef>
                <a:spcPts val="0"/>
              </a:spcBef>
              <a:spcAft>
                <a:spcPts val="0"/>
              </a:spcAft>
              <a:defRPr sz="4400">
                <a:solidFill>
                  <a:schemeClr val="dk1"/>
                </a:solidFill>
                <a:latin typeface="Calibri"/>
                <a:ea typeface="Calibri"/>
                <a:cs typeface="Calibri"/>
                <a:sym typeface="Calibri"/>
              </a:defRPr>
            </a:lvl2pPr>
            <a:lvl3pPr algn="l" rtl="0">
              <a:spcBef>
                <a:spcPts val="0"/>
              </a:spcBef>
              <a:spcAft>
                <a:spcPts val="0"/>
              </a:spcAft>
              <a:defRPr sz="4400">
                <a:solidFill>
                  <a:schemeClr val="dk1"/>
                </a:solidFill>
                <a:latin typeface="Calibri"/>
                <a:ea typeface="Calibri"/>
                <a:cs typeface="Calibri"/>
                <a:sym typeface="Calibri"/>
              </a:defRPr>
            </a:lvl3pPr>
            <a:lvl4pPr algn="l" rtl="0">
              <a:spcBef>
                <a:spcPts val="0"/>
              </a:spcBef>
              <a:spcAft>
                <a:spcPts val="0"/>
              </a:spcAft>
              <a:defRPr sz="4400">
                <a:solidFill>
                  <a:schemeClr val="dk1"/>
                </a:solidFill>
                <a:latin typeface="Calibri"/>
                <a:ea typeface="Calibri"/>
                <a:cs typeface="Calibri"/>
                <a:sym typeface="Calibri"/>
              </a:defRPr>
            </a:lvl4pPr>
            <a:lvl5pPr algn="l" rtl="0">
              <a:spcBef>
                <a:spcPts val="0"/>
              </a:spcBef>
              <a:spcAft>
                <a:spcPts val="0"/>
              </a:spcAft>
              <a:defRPr sz="4400">
                <a:solidFill>
                  <a:schemeClr val="dk1"/>
                </a:solidFill>
                <a:latin typeface="Calibri"/>
                <a:ea typeface="Calibri"/>
                <a:cs typeface="Calibri"/>
                <a:sym typeface="Calibri"/>
              </a:defRPr>
            </a:lvl5pPr>
            <a:lvl6pPr algn="l" marL="457200" rtl="0">
              <a:spcBef>
                <a:spcPts val="0"/>
              </a:spcBef>
              <a:spcAft>
                <a:spcPts val="0"/>
              </a:spcAft>
              <a:defRPr sz="4400">
                <a:solidFill>
                  <a:schemeClr val="dk1"/>
                </a:solidFill>
                <a:latin typeface="Calibri"/>
                <a:ea typeface="Calibri"/>
                <a:cs typeface="Calibri"/>
                <a:sym typeface="Calibri"/>
              </a:defRPr>
            </a:lvl6pPr>
            <a:lvl7pPr algn="l" marL="914400" rtl="0">
              <a:spcBef>
                <a:spcPts val="0"/>
              </a:spcBef>
              <a:spcAft>
                <a:spcPts val="0"/>
              </a:spcAft>
              <a:defRPr sz="4400">
                <a:solidFill>
                  <a:schemeClr val="dk1"/>
                </a:solidFill>
                <a:latin typeface="Calibri"/>
                <a:ea typeface="Calibri"/>
                <a:cs typeface="Calibri"/>
                <a:sym typeface="Calibri"/>
              </a:defRPr>
            </a:lvl7pPr>
            <a:lvl8pPr algn="l" marL="1371600" rtl="0">
              <a:spcBef>
                <a:spcPts val="0"/>
              </a:spcBef>
              <a:spcAft>
                <a:spcPts val="0"/>
              </a:spcAft>
              <a:defRPr sz="4400">
                <a:solidFill>
                  <a:schemeClr val="dk1"/>
                </a:solidFill>
                <a:latin typeface="Calibri"/>
                <a:ea typeface="Calibri"/>
                <a:cs typeface="Calibri"/>
                <a:sym typeface="Calibri"/>
              </a:defRPr>
            </a:lvl8pPr>
            <a:lvl9pPr algn="l" marL="1828800" rtl="0">
              <a:spcBef>
                <a:spcPts val="0"/>
              </a:spcBef>
              <a:spcAft>
                <a:spcPts val="0"/>
              </a:spcAft>
              <a:defRPr sz="4400">
                <a:solidFill>
                  <a:schemeClr val="dk1"/>
                </a:solidFill>
                <a:latin typeface="Calibri"/>
                <a:ea typeface="Calibri"/>
                <a:cs typeface="Calibri"/>
                <a:sym typeface="Calibri"/>
              </a:defRPr>
            </a:lvl9pPr>
          </a:lstStyle>
          <a:p/>
        </p:txBody>
      </p:sp>
      <p:sp>
        <p:nvSpPr>
          <p:cNvPr name="Shape 53" id="53"/>
          <p:cNvSpPr txBox="1"/>
          <p:nvPr>
            <p:ph type="body" idx="1"/>
          </p:nvPr>
        </p:nvSpPr>
        <p:spPr>
          <a:xfrm>
            <a:off y="1676400" x="457200"/>
            <a:ext cy="4953000" cx="8229600"/>
          </a:xfrm>
          <a:prstGeom prst="rect">
            <a:avLst/>
          </a:prstGeom>
          <a:noFill/>
          <a:ln>
            <a:noFill/>
          </a:ln>
        </p:spPr>
        <p:txBody>
          <a:bodyPr bIns="91425" tIns="91425" lIns="91425" anchor="t" anchorCtr="0" rIns="91425"/>
          <a:lstStyle>
            <a:lvl1pPr indent="-488950" algn="l" marL="609600" rtl="0">
              <a:spcBef>
                <a:spcPts val="640"/>
              </a:spcBef>
              <a:spcAft>
                <a:spcPts val="0"/>
              </a:spcAft>
              <a:buClr>
                <a:schemeClr val="hlink"/>
              </a:buClr>
              <a:buFont typeface="Arial"/>
              <a:buChar char="•"/>
              <a:defRPr sz="3200">
                <a:solidFill>
                  <a:schemeClr val="dk1"/>
                </a:solidFill>
                <a:latin typeface="Calibri"/>
                <a:ea typeface="Calibri"/>
                <a:cs typeface="Calibri"/>
                <a:sym typeface="Calibri"/>
              </a:defRPr>
            </a:lvl1pPr>
            <a:lvl2pPr indent="-425450" algn="l" marL="990600" rtl="0">
              <a:spcBef>
                <a:spcPts val="560"/>
              </a:spcBef>
              <a:spcAft>
                <a:spcPts val="0"/>
              </a:spcAft>
              <a:buClr>
                <a:schemeClr val="folHlink"/>
              </a:buClr>
              <a:buFont typeface="Arial"/>
              <a:buChar char="•"/>
              <a:defRPr sz="2800">
                <a:solidFill>
                  <a:schemeClr val="dk1"/>
                </a:solidFill>
                <a:latin typeface="Calibri"/>
                <a:ea typeface="Calibri"/>
                <a:cs typeface="Calibri"/>
                <a:sym typeface="Calibri"/>
              </a:defRPr>
            </a:lvl2pPr>
            <a:lvl3pPr indent="-365125" algn="l" marL="1371600" rtl="0">
              <a:spcBef>
                <a:spcPts val="480"/>
              </a:spcBef>
              <a:spcAft>
                <a:spcPts val="0"/>
              </a:spcAft>
              <a:buClr>
                <a:srgbClr val="0064A8"/>
              </a:buClr>
              <a:buFont typeface="Arial"/>
              <a:buChar char="•"/>
              <a:defRPr sz="2400">
                <a:solidFill>
                  <a:schemeClr val="dk1"/>
                </a:solidFill>
                <a:latin typeface="Calibri"/>
                <a:ea typeface="Calibri"/>
                <a:cs typeface="Calibri"/>
                <a:sym typeface="Calibri"/>
              </a:defRPr>
            </a:lvl3pPr>
            <a:lvl4pPr indent="-304800" algn="l" marL="1752600" rtl="0">
              <a:spcBef>
                <a:spcPts val="400"/>
              </a:spcBef>
              <a:spcAft>
                <a:spcPts val="0"/>
              </a:spcAft>
              <a:buClr>
                <a:srgbClr val="EBC579"/>
              </a:buClr>
              <a:buFont typeface="Arial"/>
              <a:buChar char="•"/>
              <a:defRPr sz="2000">
                <a:solidFill>
                  <a:schemeClr val="dk1"/>
                </a:solidFill>
                <a:latin typeface="Calibri"/>
                <a:ea typeface="Calibri"/>
                <a:cs typeface="Calibri"/>
                <a:sym typeface="Calibri"/>
              </a:defRPr>
            </a:lvl4pPr>
            <a:lvl5pPr indent="-304800" algn="l" marL="22098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5pPr>
            <a:lvl6pPr indent="-304800" algn="l" marL="26670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6pPr>
            <a:lvl7pPr indent="-304800" algn="l" marL="31242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7pPr>
            <a:lvl8pPr indent="-304800" algn="l" marL="35814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8pPr>
            <a:lvl9pPr indent="-304800" algn="l" marL="40386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name="Shape 54" id="54"/>
        <p:cNvGrpSpPr/>
        <p:nvPr/>
      </p:nvGrpSpPr>
      <p:grpSpPr>
        <a:xfrm>
          <a:off y="0" x="0"/>
          <a:ext cy="0" cx="0"/>
          <a:chOff y="0" x="0"/>
          <a:chExt cy="0" cx="0"/>
        </a:xfrm>
      </p:grpSpPr>
      <p:sp>
        <p:nvSpPr>
          <p:cNvPr name="Shape 55" id="55"/>
          <p:cNvSpPr txBox="1"/>
          <p:nvPr>
            <p:ph type="ctrTitle"/>
          </p:nvPr>
        </p:nvSpPr>
        <p:spPr>
          <a:xfrm>
            <a:off y="2130425" x="685800"/>
            <a:ext cy="1470024" cx="7772400"/>
          </a:xfrm>
          <a:prstGeom prst="rect">
            <a:avLst/>
          </a:prstGeom>
          <a:noFill/>
          <a:ln>
            <a:noFill/>
          </a:ln>
        </p:spPr>
        <p:txBody>
          <a:bodyPr bIns="91425" tIns="91425" lIns="91425" anchor="t" anchorCtr="0" rIns="91425"/>
          <a:lstStyle>
            <a:lvl1pPr indent="0" marR="0" algn="l" marL="0" rtl="0">
              <a:spcBef>
                <a:spcPts val="0"/>
              </a:spcBef>
              <a:spcAft>
                <a:spcPts val="0"/>
              </a:spcAft>
              <a:defRPr i="0" baseline="0" strike="noStrike" sz="4400" b="0" cap="none" u="none">
                <a:solidFill>
                  <a:schemeClr val="dk1"/>
                </a:solidFill>
                <a:latin typeface="Calibri"/>
                <a:ea typeface="Calibri"/>
                <a:cs typeface="Calibri"/>
                <a:sym typeface="Calibri"/>
              </a:defRPr>
            </a:lvl1pPr>
            <a:lvl2pPr indent="0" marR="0" algn="l" marL="0" rtl="0">
              <a:spcBef>
                <a:spcPts val="0"/>
              </a:spcBef>
              <a:spcAft>
                <a:spcPts val="0"/>
              </a:spcAft>
              <a:defRPr i="0" baseline="0" strike="noStrike" sz="4400" b="0" cap="none" u="none">
                <a:solidFill>
                  <a:schemeClr val="dk1"/>
                </a:solidFill>
                <a:latin typeface="Calibri"/>
                <a:ea typeface="Calibri"/>
                <a:cs typeface="Calibri"/>
                <a:sym typeface="Calibri"/>
              </a:defRPr>
            </a:lvl2pPr>
            <a:lvl3pPr indent="0" marR="0" algn="l" marL="0" rtl="0">
              <a:spcBef>
                <a:spcPts val="0"/>
              </a:spcBef>
              <a:spcAft>
                <a:spcPts val="0"/>
              </a:spcAft>
              <a:defRPr i="0" baseline="0" strike="noStrike" sz="4400" b="0" cap="none" u="none">
                <a:solidFill>
                  <a:schemeClr val="dk1"/>
                </a:solidFill>
                <a:latin typeface="Calibri"/>
                <a:ea typeface="Calibri"/>
                <a:cs typeface="Calibri"/>
                <a:sym typeface="Calibri"/>
              </a:defRPr>
            </a:lvl3pPr>
            <a:lvl4pPr indent="0" marR="0" algn="l" marL="0" rtl="0">
              <a:spcBef>
                <a:spcPts val="0"/>
              </a:spcBef>
              <a:spcAft>
                <a:spcPts val="0"/>
              </a:spcAft>
              <a:defRPr i="0" baseline="0" strike="noStrike" sz="4400" b="0" cap="none" u="none">
                <a:solidFill>
                  <a:schemeClr val="dk1"/>
                </a:solidFill>
                <a:latin typeface="Calibri"/>
                <a:ea typeface="Calibri"/>
                <a:cs typeface="Calibri"/>
                <a:sym typeface="Calibri"/>
              </a:defRPr>
            </a:lvl4pPr>
            <a:lvl5pPr indent="0" marR="0" algn="l" marL="0" rtl="0">
              <a:spcBef>
                <a:spcPts val="0"/>
              </a:spcBef>
              <a:spcAft>
                <a:spcPts val="0"/>
              </a:spcAft>
              <a:defRPr i="0" baseline="0" strike="noStrike" sz="4400" b="0" cap="none" u="none">
                <a:solidFill>
                  <a:schemeClr val="dk1"/>
                </a:solidFill>
                <a:latin typeface="Calibri"/>
                <a:ea typeface="Calibri"/>
                <a:cs typeface="Calibri"/>
                <a:sym typeface="Calibri"/>
              </a:defRPr>
            </a:lvl5pPr>
            <a:lvl6pPr indent="0" marR="0" algn="l" marL="457200" rtl="0">
              <a:spcBef>
                <a:spcPts val="0"/>
              </a:spcBef>
              <a:spcAft>
                <a:spcPts val="0"/>
              </a:spcAft>
              <a:defRPr i="0" baseline="0" strike="noStrike" sz="4400" b="0" cap="none" u="none">
                <a:solidFill>
                  <a:schemeClr val="dk1"/>
                </a:solidFill>
                <a:latin typeface="Calibri"/>
                <a:ea typeface="Calibri"/>
                <a:cs typeface="Calibri"/>
                <a:sym typeface="Calibri"/>
              </a:defRPr>
            </a:lvl6pPr>
            <a:lvl7pPr indent="0" marR="0" algn="l" marL="914400" rtl="0">
              <a:spcBef>
                <a:spcPts val="0"/>
              </a:spcBef>
              <a:spcAft>
                <a:spcPts val="0"/>
              </a:spcAft>
              <a:defRPr i="0" baseline="0" strike="noStrike" sz="4400" b="0" cap="none" u="none">
                <a:solidFill>
                  <a:schemeClr val="dk1"/>
                </a:solidFill>
                <a:latin typeface="Calibri"/>
                <a:ea typeface="Calibri"/>
                <a:cs typeface="Calibri"/>
                <a:sym typeface="Calibri"/>
              </a:defRPr>
            </a:lvl7pPr>
            <a:lvl8pPr indent="0" marR="0" algn="l" marL="1371600" rtl="0">
              <a:spcBef>
                <a:spcPts val="0"/>
              </a:spcBef>
              <a:spcAft>
                <a:spcPts val="0"/>
              </a:spcAft>
              <a:defRPr i="0" baseline="0" strike="noStrike" sz="4400" b="0" cap="none" u="none">
                <a:solidFill>
                  <a:schemeClr val="dk1"/>
                </a:solidFill>
                <a:latin typeface="Calibri"/>
                <a:ea typeface="Calibri"/>
                <a:cs typeface="Calibri"/>
                <a:sym typeface="Calibri"/>
              </a:defRPr>
            </a:lvl8pPr>
            <a:lvl9pPr indent="0" marR="0" algn="l" marL="1828800" rtl="0">
              <a:spcBef>
                <a:spcPts val="0"/>
              </a:spcBef>
              <a:spcAft>
                <a:spcPts val="0"/>
              </a:spcAft>
              <a:defRPr i="0" baseline="0" strike="noStrike" sz="4400" b="0" cap="none" u="none">
                <a:solidFill>
                  <a:schemeClr val="dk1"/>
                </a:solidFill>
                <a:latin typeface="Calibri"/>
                <a:ea typeface="Calibri"/>
                <a:cs typeface="Calibri"/>
                <a:sym typeface="Calibri"/>
              </a:defRPr>
            </a:lvl9pPr>
          </a:lstStyle>
          <a:p/>
        </p:txBody>
      </p:sp>
      <p:sp>
        <p:nvSpPr>
          <p:cNvPr name="Shape 56" id="56"/>
          <p:cNvSpPr txBox="1"/>
          <p:nvPr>
            <p:ph type="subTitle" idx="1"/>
          </p:nvPr>
        </p:nvSpPr>
        <p:spPr>
          <a:xfrm>
            <a:off y="3886200" x="1371600"/>
            <a:ext cy="1752600" cx="6400799"/>
          </a:xfrm>
          <a:prstGeom prst="rect">
            <a:avLst/>
          </a:prstGeom>
          <a:noFill/>
          <a:ln>
            <a:noFill/>
          </a:ln>
        </p:spPr>
        <p:txBody>
          <a:bodyPr bIns="91425" tIns="91425" lIns="91425" anchor="t" anchorCtr="0" rIns="91425"/>
          <a:lstStyle>
            <a:lvl1pPr indent="0" marR="0" algn="ctr" marL="0" rtl="0">
              <a:spcBef>
                <a:spcPts val="640"/>
              </a:spcBef>
              <a:spcAft>
                <a:spcPts val="0"/>
              </a:spcAft>
              <a:buClr>
                <a:schemeClr val="hlink"/>
              </a:buClr>
              <a:buFont typeface="Calibri"/>
              <a:buNone/>
              <a:defRPr i="0" baseline="0" strike="noStrike" sz="3200" b="0" cap="none" u="none">
                <a:solidFill>
                  <a:schemeClr val="dk1"/>
                </a:solidFill>
                <a:latin typeface="Calibri"/>
                <a:ea typeface="Calibri"/>
                <a:cs typeface="Calibri"/>
                <a:sym typeface="Calibri"/>
              </a:defRPr>
            </a:lvl1pPr>
            <a:lvl2pPr indent="0" marR="0" algn="ctr" marL="457200" rtl="0">
              <a:spcBef>
                <a:spcPts val="560"/>
              </a:spcBef>
              <a:spcAft>
                <a:spcPts val="0"/>
              </a:spcAft>
              <a:buClr>
                <a:schemeClr val="folHlink"/>
              </a:buClr>
              <a:buFont typeface="Calibri"/>
              <a:buNone/>
              <a:defRPr i="0" baseline="0" strike="noStrike" sz="2800" b="0" cap="none" u="none">
                <a:solidFill>
                  <a:schemeClr val="dk1"/>
                </a:solidFill>
                <a:latin typeface="Calibri"/>
                <a:ea typeface="Calibri"/>
                <a:cs typeface="Calibri"/>
                <a:sym typeface="Calibri"/>
              </a:defRPr>
            </a:lvl2pPr>
            <a:lvl3pPr indent="0" marR="0" algn="ctr" marL="914400" rtl="0">
              <a:spcBef>
                <a:spcPts val="480"/>
              </a:spcBef>
              <a:spcAft>
                <a:spcPts val="0"/>
              </a:spcAft>
              <a:buClr>
                <a:srgbClr val="0064A8"/>
              </a:buClr>
              <a:buFont typeface="Calibri"/>
              <a:buNone/>
              <a:defRPr i="0" baseline="0" strike="noStrike" sz="2400" b="0" cap="none" u="none">
                <a:solidFill>
                  <a:schemeClr val="dk1"/>
                </a:solidFill>
                <a:latin typeface="Calibri"/>
                <a:ea typeface="Calibri"/>
                <a:cs typeface="Calibri"/>
                <a:sym typeface="Calibri"/>
              </a:defRPr>
            </a:lvl3pPr>
            <a:lvl4pPr indent="0" marR="0" algn="ctr" marL="1371600" rtl="0">
              <a:spcBef>
                <a:spcPts val="400"/>
              </a:spcBef>
              <a:spcAft>
                <a:spcPts val="0"/>
              </a:spcAft>
              <a:buClr>
                <a:srgbClr val="EBC579"/>
              </a:buClr>
              <a:buFont typeface="Calibri"/>
              <a:buNone/>
              <a:defRPr i="0" baseline="0" strike="noStrike" sz="2000" b="0" cap="none" u="none">
                <a:solidFill>
                  <a:schemeClr val="dk1"/>
                </a:solidFill>
                <a:latin typeface="Calibri"/>
                <a:ea typeface="Calibri"/>
                <a:cs typeface="Calibri"/>
                <a:sym typeface="Calibri"/>
              </a:defRPr>
            </a:lvl4pPr>
            <a:lvl5pPr indent="0" marR="0" algn="ctr" marL="1828800" rtl="0">
              <a:spcBef>
                <a:spcPts val="400"/>
              </a:spcBef>
              <a:spcAft>
                <a:spcPts val="0"/>
              </a:spcAft>
              <a:buClr>
                <a:srgbClr val="777777"/>
              </a:buClr>
              <a:buFont typeface="Calibri"/>
              <a:buNone/>
              <a:defRPr i="0" baseline="0" strike="noStrike" sz="2000" b="0" cap="none" u="none">
                <a:solidFill>
                  <a:schemeClr val="dk1"/>
                </a:solidFill>
                <a:latin typeface="Calibri"/>
                <a:ea typeface="Calibri"/>
                <a:cs typeface="Calibri"/>
                <a:sym typeface="Calibri"/>
              </a:defRPr>
            </a:lvl5pPr>
            <a:lvl6pPr indent="0" marR="0" algn="ctr" marL="2286000" rtl="0">
              <a:spcBef>
                <a:spcPts val="400"/>
              </a:spcBef>
              <a:spcAft>
                <a:spcPts val="0"/>
              </a:spcAft>
              <a:buClr>
                <a:srgbClr val="777777"/>
              </a:buClr>
              <a:buFont typeface="Calibri"/>
              <a:buNone/>
              <a:defRPr i="0" baseline="0" strike="noStrike" sz="2000" b="0" cap="none" u="none">
                <a:solidFill>
                  <a:schemeClr val="dk1"/>
                </a:solidFill>
                <a:latin typeface="Calibri"/>
                <a:ea typeface="Calibri"/>
                <a:cs typeface="Calibri"/>
                <a:sym typeface="Calibri"/>
              </a:defRPr>
            </a:lvl6pPr>
            <a:lvl7pPr indent="0" marR="0" algn="ctr" marL="2743200" rtl="0">
              <a:spcBef>
                <a:spcPts val="400"/>
              </a:spcBef>
              <a:spcAft>
                <a:spcPts val="0"/>
              </a:spcAft>
              <a:buClr>
                <a:srgbClr val="777777"/>
              </a:buClr>
              <a:buFont typeface="Calibri"/>
              <a:buNone/>
              <a:defRPr i="0" baseline="0" strike="noStrike" sz="2000" b="0" cap="none" u="none">
                <a:solidFill>
                  <a:schemeClr val="dk1"/>
                </a:solidFill>
                <a:latin typeface="Calibri"/>
                <a:ea typeface="Calibri"/>
                <a:cs typeface="Calibri"/>
                <a:sym typeface="Calibri"/>
              </a:defRPr>
            </a:lvl7pPr>
            <a:lvl8pPr indent="0" marR="0" algn="ctr" marL="3200400" rtl="0">
              <a:spcBef>
                <a:spcPts val="400"/>
              </a:spcBef>
              <a:spcAft>
                <a:spcPts val="0"/>
              </a:spcAft>
              <a:buClr>
                <a:srgbClr val="777777"/>
              </a:buClr>
              <a:buFont typeface="Calibri"/>
              <a:buNone/>
              <a:defRPr i="0" baseline="0" strike="noStrike" sz="2000" b="0" cap="none" u="none">
                <a:solidFill>
                  <a:schemeClr val="dk1"/>
                </a:solidFill>
                <a:latin typeface="Calibri"/>
                <a:ea typeface="Calibri"/>
                <a:cs typeface="Calibri"/>
                <a:sym typeface="Calibri"/>
              </a:defRPr>
            </a:lvl8pPr>
            <a:lvl9pPr indent="0" marR="0" algn="ctr" marL="3657600" rtl="0">
              <a:spcBef>
                <a:spcPts val="400"/>
              </a:spcBef>
              <a:spcAft>
                <a:spcPts val="0"/>
              </a:spcAft>
              <a:buClr>
                <a:srgbClr val="777777"/>
              </a:buClr>
              <a:buFont typeface="Calibri"/>
              <a:buNone/>
              <a:defRPr i="0" baseline="0" strike="noStrike" sz="2000" b="0" cap="none" u="non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name="Shape 15" id="15"/>
        <p:cNvGrpSpPr/>
        <p:nvPr/>
      </p:nvGrpSpPr>
      <p:grpSpPr>
        <a:xfrm>
          <a:off y="0" x="0"/>
          <a:ext cy="0" cx="0"/>
          <a:chOff y="0" x="0"/>
          <a:chExt cy="0" cx="0"/>
        </a:xfrm>
      </p:grpSpPr>
      <p:sp>
        <p:nvSpPr>
          <p:cNvPr name="Shape 16" id="16"/>
          <p:cNvSpPr txBox="1"/>
          <p:nvPr>
            <p:ph type="title"/>
          </p:nvPr>
        </p:nvSpPr>
        <p:spPr>
          <a:xfrm>
            <a:off y="134801" x="457200"/>
            <a:ext cy="1351799" cx="7315499"/>
          </a:xfrm>
          <a:prstGeom prst="rect">
            <a:avLst/>
          </a:prstGeom>
          <a:noFill/>
          <a:ln>
            <a:noFill/>
          </a:ln>
        </p:spPr>
        <p:txBody>
          <a:bodyPr bIns="91425" tIns="91425" lIns="91425" anchor="b" anchorCtr="0" rIns="91425"/>
          <a:lstStyle>
            <a:lvl1pPr algn="l" rtl="0">
              <a:buClr>
                <a:schemeClr val="lt1"/>
              </a:buClr>
              <a:buFont typeface="Calibri"/>
              <a:buNone/>
              <a:defRPr>
                <a:solidFill>
                  <a:schemeClr val="lt1"/>
                </a:solidFill>
              </a:defRPr>
            </a:lvl1pPr>
            <a:lvl2pPr algn="l" rtl="0">
              <a:buClr>
                <a:schemeClr val="lt1"/>
              </a:buClr>
              <a:buFont typeface="Calibri"/>
              <a:buNone/>
              <a:defRPr>
                <a:solidFill>
                  <a:schemeClr val="lt1"/>
                </a:solidFill>
              </a:defRPr>
            </a:lvl2pPr>
            <a:lvl3pPr algn="l" rtl="0">
              <a:buClr>
                <a:schemeClr val="lt1"/>
              </a:buClr>
              <a:buFont typeface="Calibri"/>
              <a:buNone/>
              <a:defRPr>
                <a:solidFill>
                  <a:schemeClr val="lt1"/>
                </a:solidFill>
              </a:defRPr>
            </a:lvl3pPr>
            <a:lvl4pPr algn="l" rtl="0">
              <a:buClr>
                <a:schemeClr val="lt1"/>
              </a:buClr>
              <a:buFont typeface="Calibri"/>
              <a:buNone/>
              <a:defRPr>
                <a:solidFill>
                  <a:schemeClr val="lt1"/>
                </a:solidFill>
              </a:defRPr>
            </a:lvl4pPr>
            <a:lvl5pPr algn="l" rtl="0">
              <a:buClr>
                <a:schemeClr val="lt1"/>
              </a:buClr>
              <a:buFont typeface="Calibri"/>
              <a:buNone/>
              <a:defRPr>
                <a:solidFill>
                  <a:schemeClr val="lt1"/>
                </a:solidFill>
              </a:defRPr>
            </a:lvl5pPr>
            <a:lvl6pPr algn="l" rtl="0">
              <a:buClr>
                <a:schemeClr val="lt1"/>
              </a:buClr>
              <a:buFont typeface="Calibri"/>
              <a:buNone/>
              <a:defRPr>
                <a:solidFill>
                  <a:schemeClr val="lt1"/>
                </a:solidFill>
              </a:defRPr>
            </a:lvl6pPr>
            <a:lvl7pPr algn="l" rtl="0">
              <a:buClr>
                <a:schemeClr val="lt1"/>
              </a:buClr>
              <a:buFont typeface="Calibri"/>
              <a:buNone/>
              <a:defRPr>
                <a:solidFill>
                  <a:schemeClr val="lt1"/>
                </a:solidFill>
              </a:defRPr>
            </a:lvl7pPr>
            <a:lvl8pPr algn="l" rtl="0">
              <a:buClr>
                <a:schemeClr val="lt1"/>
              </a:buClr>
              <a:buFont typeface="Calibri"/>
              <a:buNone/>
              <a:defRPr>
                <a:solidFill>
                  <a:schemeClr val="lt1"/>
                </a:solidFill>
              </a:defRPr>
            </a:lvl8pPr>
            <a:lvl9pPr algn="l" rtl="0">
              <a:buClr>
                <a:schemeClr val="lt1"/>
              </a:buClr>
              <a:buFont typeface="Calibri"/>
              <a:buNone/>
              <a:defRPr>
                <a:solidFill>
                  <a:schemeClr val="lt1"/>
                </a:solidFill>
              </a:defRPr>
            </a:lvl9pPr>
          </a:lstStyle>
          <a:p/>
        </p:txBody>
      </p:sp>
      <p:sp>
        <p:nvSpPr>
          <p:cNvPr name="Shape 17" id="17"/>
          <p:cNvSpPr txBox="1"/>
          <p:nvPr>
            <p:ph type="body" idx="1"/>
          </p:nvPr>
        </p:nvSpPr>
        <p:spPr>
          <a:xfrm>
            <a:off y="1704688" x="457200"/>
            <a:ext cy="4840198" cx="8229600"/>
          </a:xfrm>
          <a:prstGeom prst="rect">
            <a:avLst/>
          </a:prstGeom>
          <a:noFill/>
          <a:ln>
            <a:noFill/>
          </a:ln>
        </p:spPr>
        <p:txBody>
          <a:bodyPr bIns="91425" tIns="91425" lIns="91425" anchor="t" anchorCtr="0" rIns="91425"/>
          <a:lstStyle>
            <a:lvl1pPr indent="-228600" algn="l" marL="342900" rtl="0">
              <a:spcBef>
                <a:spcPts val="0"/>
              </a:spcBef>
              <a:buClr>
                <a:schemeClr val="dk2"/>
              </a:buClr>
              <a:buFont typeface="Arial"/>
              <a:buChar char="•"/>
              <a:defRPr sz="1800">
                <a:solidFill>
                  <a:schemeClr val="dk2"/>
                </a:solidFill>
              </a:defRPr>
            </a:lvl1pPr>
            <a:lvl2pPr indent="-171450" algn="l" marL="742950" rtl="0">
              <a:spcBef>
                <a:spcPts val="360"/>
              </a:spcBef>
              <a:buClr>
                <a:schemeClr val="dk2"/>
              </a:buClr>
              <a:buFont typeface="Courier New"/>
              <a:buChar char="o"/>
              <a:defRPr sz="1800">
                <a:solidFill>
                  <a:schemeClr val="dk2"/>
                </a:solidFill>
              </a:defRPr>
            </a:lvl2pPr>
            <a:lvl3pPr indent="-114300" algn="l" marL="1143000" rtl="0">
              <a:spcBef>
                <a:spcPts val="360"/>
              </a:spcBef>
              <a:buClr>
                <a:schemeClr val="dk2"/>
              </a:buClr>
              <a:buFont typeface="Wingdings"/>
              <a:buChar char="§"/>
              <a:defRPr sz="1800">
                <a:solidFill>
                  <a:schemeClr val="dk2"/>
                </a:solidFill>
              </a:defRPr>
            </a:lvl3pPr>
            <a:lvl4pPr indent="-114300" algn="l" marL="1600200" rtl="0">
              <a:spcBef>
                <a:spcPts val="360"/>
              </a:spcBef>
              <a:buClr>
                <a:schemeClr val="dk2"/>
              </a:buClr>
              <a:buFont typeface="Arial"/>
              <a:buChar char="•"/>
              <a:defRPr sz="1800">
                <a:solidFill>
                  <a:schemeClr val="dk2"/>
                </a:solidFill>
              </a:defRPr>
            </a:lvl4pPr>
            <a:lvl5pPr indent="-114300" algn="l" marL="2057400" rtl="0">
              <a:spcBef>
                <a:spcPts val="360"/>
              </a:spcBef>
              <a:buClr>
                <a:schemeClr val="dk2"/>
              </a:buClr>
              <a:buFont typeface="Courier New"/>
              <a:buChar char="o"/>
              <a:defRPr sz="1800">
                <a:solidFill>
                  <a:schemeClr val="dk2"/>
                </a:solidFill>
              </a:defRPr>
            </a:lvl5pPr>
            <a:lvl6pPr indent="-114300" algn="l" marL="2514600" rtl="0">
              <a:spcBef>
                <a:spcPts val="360"/>
              </a:spcBef>
              <a:buClr>
                <a:schemeClr val="dk2"/>
              </a:buClr>
              <a:buFont typeface="Wingdings"/>
              <a:buChar char="§"/>
              <a:defRPr sz="1800">
                <a:solidFill>
                  <a:schemeClr val="dk2"/>
                </a:solidFill>
              </a:defRPr>
            </a:lvl6pPr>
            <a:lvl7pPr indent="-114300" algn="l" marL="2971800" rtl="0">
              <a:spcBef>
                <a:spcPts val="360"/>
              </a:spcBef>
              <a:buClr>
                <a:schemeClr val="dk2"/>
              </a:buClr>
              <a:buFont typeface="Arial"/>
              <a:buChar char="•"/>
              <a:defRPr sz="1800">
                <a:solidFill>
                  <a:schemeClr val="dk2"/>
                </a:solidFill>
              </a:defRPr>
            </a:lvl7pPr>
            <a:lvl8pPr indent="-114300" algn="l" marL="3429000" rtl="0">
              <a:spcBef>
                <a:spcPts val="360"/>
              </a:spcBef>
              <a:buClr>
                <a:schemeClr val="dk2"/>
              </a:buClr>
              <a:buFont typeface="Courier New"/>
              <a:buChar char="o"/>
              <a:defRPr baseline="0" sz="1800">
                <a:solidFill>
                  <a:schemeClr val="dk2"/>
                </a:solidFill>
              </a:defRPr>
            </a:lvl8pPr>
            <a:lvl9pPr indent="-114300" algn="l" marL="3886200" rtl="0">
              <a:spcBef>
                <a:spcPts val="360"/>
              </a:spcBef>
              <a:buClr>
                <a:schemeClr val="dk2"/>
              </a:buClr>
              <a:buFont typeface="Wingdings"/>
              <a:buChar char="§"/>
              <a:defRPr baseline="0" sz="1800">
                <a:solidFill>
                  <a:schemeClr val="dk2"/>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AndObj" type="txAndObj">
  <p:cSld name="txAndObj">
    <p:spTree>
      <p:nvGrpSpPr>
        <p:cNvPr name="Shape 18" id="18"/>
        <p:cNvGrpSpPr/>
        <p:nvPr/>
      </p:nvGrpSpPr>
      <p:grpSpPr>
        <a:xfrm>
          <a:off y="0" x="0"/>
          <a:ext cy="0" cx="0"/>
          <a:chOff y="0" x="0"/>
          <a:chExt cy="0" cx="0"/>
        </a:xfrm>
      </p:grpSpPr>
      <p:sp>
        <p:nvSpPr>
          <p:cNvPr name="Shape 19" id="19"/>
          <p:cNvSpPr txBox="1"/>
          <p:nvPr>
            <p:ph type="title"/>
          </p:nvPr>
        </p:nvSpPr>
        <p:spPr>
          <a:xfrm>
            <a:off y="274637" x="457200"/>
            <a:ext cy="1143000" cx="8229600"/>
          </a:xfrm>
          <a:prstGeom prst="rect">
            <a:avLst/>
          </a:prstGeom>
          <a:noFill/>
          <a:ln>
            <a:noFill/>
          </a:ln>
        </p:spPr>
        <p:txBody>
          <a:bodyPr bIns="91425" tIns="91425" lIns="91425" anchor="t" anchorCtr="0" rIns="91425"/>
          <a:lstStyle>
            <a:lvl1pPr algn="l" rtl="0">
              <a:spcBef>
                <a:spcPts val="0"/>
              </a:spcBef>
              <a:spcAft>
                <a:spcPts val="0"/>
              </a:spcAft>
              <a:defRPr sz="4400">
                <a:solidFill>
                  <a:schemeClr val="dk1"/>
                </a:solidFill>
                <a:latin typeface="Calibri"/>
                <a:ea typeface="Calibri"/>
                <a:cs typeface="Calibri"/>
                <a:sym typeface="Calibri"/>
              </a:defRPr>
            </a:lvl1pPr>
            <a:lvl2pPr algn="l" rtl="0">
              <a:spcBef>
                <a:spcPts val="0"/>
              </a:spcBef>
              <a:spcAft>
                <a:spcPts val="0"/>
              </a:spcAft>
              <a:defRPr sz="4400">
                <a:solidFill>
                  <a:schemeClr val="dk1"/>
                </a:solidFill>
                <a:latin typeface="Calibri"/>
                <a:ea typeface="Calibri"/>
                <a:cs typeface="Calibri"/>
                <a:sym typeface="Calibri"/>
              </a:defRPr>
            </a:lvl2pPr>
            <a:lvl3pPr algn="l" rtl="0">
              <a:spcBef>
                <a:spcPts val="0"/>
              </a:spcBef>
              <a:spcAft>
                <a:spcPts val="0"/>
              </a:spcAft>
              <a:defRPr sz="4400">
                <a:solidFill>
                  <a:schemeClr val="dk1"/>
                </a:solidFill>
                <a:latin typeface="Calibri"/>
                <a:ea typeface="Calibri"/>
                <a:cs typeface="Calibri"/>
                <a:sym typeface="Calibri"/>
              </a:defRPr>
            </a:lvl3pPr>
            <a:lvl4pPr algn="l" rtl="0">
              <a:spcBef>
                <a:spcPts val="0"/>
              </a:spcBef>
              <a:spcAft>
                <a:spcPts val="0"/>
              </a:spcAft>
              <a:defRPr sz="4400">
                <a:solidFill>
                  <a:schemeClr val="dk1"/>
                </a:solidFill>
                <a:latin typeface="Calibri"/>
                <a:ea typeface="Calibri"/>
                <a:cs typeface="Calibri"/>
                <a:sym typeface="Calibri"/>
              </a:defRPr>
            </a:lvl4pPr>
            <a:lvl5pPr algn="l" rtl="0">
              <a:spcBef>
                <a:spcPts val="0"/>
              </a:spcBef>
              <a:spcAft>
                <a:spcPts val="0"/>
              </a:spcAft>
              <a:defRPr sz="4400">
                <a:solidFill>
                  <a:schemeClr val="dk1"/>
                </a:solidFill>
                <a:latin typeface="Calibri"/>
                <a:ea typeface="Calibri"/>
                <a:cs typeface="Calibri"/>
                <a:sym typeface="Calibri"/>
              </a:defRPr>
            </a:lvl5pPr>
            <a:lvl6pPr algn="l" marL="457200" rtl="0">
              <a:spcBef>
                <a:spcPts val="0"/>
              </a:spcBef>
              <a:spcAft>
                <a:spcPts val="0"/>
              </a:spcAft>
              <a:defRPr sz="4400">
                <a:solidFill>
                  <a:schemeClr val="dk1"/>
                </a:solidFill>
                <a:latin typeface="Calibri"/>
                <a:ea typeface="Calibri"/>
                <a:cs typeface="Calibri"/>
                <a:sym typeface="Calibri"/>
              </a:defRPr>
            </a:lvl6pPr>
            <a:lvl7pPr algn="l" marL="914400" rtl="0">
              <a:spcBef>
                <a:spcPts val="0"/>
              </a:spcBef>
              <a:spcAft>
                <a:spcPts val="0"/>
              </a:spcAft>
              <a:defRPr sz="4400">
                <a:solidFill>
                  <a:schemeClr val="dk1"/>
                </a:solidFill>
                <a:latin typeface="Calibri"/>
                <a:ea typeface="Calibri"/>
                <a:cs typeface="Calibri"/>
                <a:sym typeface="Calibri"/>
              </a:defRPr>
            </a:lvl7pPr>
            <a:lvl8pPr algn="l" marL="1371600" rtl="0">
              <a:spcBef>
                <a:spcPts val="0"/>
              </a:spcBef>
              <a:spcAft>
                <a:spcPts val="0"/>
              </a:spcAft>
              <a:defRPr sz="4400">
                <a:solidFill>
                  <a:schemeClr val="dk1"/>
                </a:solidFill>
                <a:latin typeface="Calibri"/>
                <a:ea typeface="Calibri"/>
                <a:cs typeface="Calibri"/>
                <a:sym typeface="Calibri"/>
              </a:defRPr>
            </a:lvl8pPr>
            <a:lvl9pPr algn="l" marL="1828800" rtl="0">
              <a:spcBef>
                <a:spcPts val="0"/>
              </a:spcBef>
              <a:spcAft>
                <a:spcPts val="0"/>
              </a:spcAft>
              <a:defRPr sz="4400">
                <a:solidFill>
                  <a:schemeClr val="dk1"/>
                </a:solidFill>
                <a:latin typeface="Calibri"/>
                <a:ea typeface="Calibri"/>
                <a:cs typeface="Calibri"/>
                <a:sym typeface="Calibri"/>
              </a:defRPr>
            </a:lvl9pPr>
          </a:lstStyle>
          <a:p/>
        </p:txBody>
      </p:sp>
      <p:sp>
        <p:nvSpPr>
          <p:cNvPr name="Shape 20" id="20"/>
          <p:cNvSpPr txBox="1"/>
          <p:nvPr>
            <p:ph type="body" idx="1"/>
          </p:nvPr>
        </p:nvSpPr>
        <p:spPr>
          <a:xfrm>
            <a:off y="1676400" x="457200"/>
            <a:ext cy="4419599" cx="4038599"/>
          </a:xfrm>
          <a:prstGeom prst="rect">
            <a:avLst/>
          </a:prstGeom>
          <a:noFill/>
          <a:ln>
            <a:noFill/>
          </a:ln>
        </p:spPr>
        <p:txBody>
          <a:bodyPr bIns="91425" tIns="91425" lIns="91425" anchor="t" anchorCtr="0" rIns="91425"/>
          <a:lstStyle>
            <a:lvl1pPr indent="-488950" algn="l" marL="609600" rtl="0">
              <a:spcBef>
                <a:spcPts val="640"/>
              </a:spcBef>
              <a:spcAft>
                <a:spcPts val="0"/>
              </a:spcAft>
              <a:buClr>
                <a:schemeClr val="hlink"/>
              </a:buClr>
              <a:buFont typeface="Arial"/>
              <a:buChar char="•"/>
              <a:defRPr sz="3200">
                <a:solidFill>
                  <a:schemeClr val="dk1"/>
                </a:solidFill>
                <a:latin typeface="Calibri"/>
                <a:ea typeface="Calibri"/>
                <a:cs typeface="Calibri"/>
                <a:sym typeface="Calibri"/>
              </a:defRPr>
            </a:lvl1pPr>
            <a:lvl2pPr indent="-425450" algn="l" marL="990600" rtl="0">
              <a:spcBef>
                <a:spcPts val="560"/>
              </a:spcBef>
              <a:spcAft>
                <a:spcPts val="0"/>
              </a:spcAft>
              <a:buClr>
                <a:schemeClr val="folHlink"/>
              </a:buClr>
              <a:buFont typeface="Arial"/>
              <a:buChar char="•"/>
              <a:defRPr sz="2800">
                <a:solidFill>
                  <a:schemeClr val="dk1"/>
                </a:solidFill>
                <a:latin typeface="Calibri"/>
                <a:ea typeface="Calibri"/>
                <a:cs typeface="Calibri"/>
                <a:sym typeface="Calibri"/>
              </a:defRPr>
            </a:lvl2pPr>
            <a:lvl3pPr indent="-365125" algn="l" marL="1371600" rtl="0">
              <a:spcBef>
                <a:spcPts val="480"/>
              </a:spcBef>
              <a:spcAft>
                <a:spcPts val="0"/>
              </a:spcAft>
              <a:buClr>
                <a:srgbClr val="0064A8"/>
              </a:buClr>
              <a:buFont typeface="Arial"/>
              <a:buChar char="•"/>
              <a:defRPr sz="2400">
                <a:solidFill>
                  <a:schemeClr val="dk1"/>
                </a:solidFill>
                <a:latin typeface="Calibri"/>
                <a:ea typeface="Calibri"/>
                <a:cs typeface="Calibri"/>
                <a:sym typeface="Calibri"/>
              </a:defRPr>
            </a:lvl3pPr>
            <a:lvl4pPr indent="-304800" algn="l" marL="1752600" rtl="0">
              <a:spcBef>
                <a:spcPts val="400"/>
              </a:spcBef>
              <a:spcAft>
                <a:spcPts val="0"/>
              </a:spcAft>
              <a:buClr>
                <a:srgbClr val="EBC579"/>
              </a:buClr>
              <a:buFont typeface="Arial"/>
              <a:buChar char="•"/>
              <a:defRPr sz="2000">
                <a:solidFill>
                  <a:schemeClr val="dk1"/>
                </a:solidFill>
                <a:latin typeface="Calibri"/>
                <a:ea typeface="Calibri"/>
                <a:cs typeface="Calibri"/>
                <a:sym typeface="Calibri"/>
              </a:defRPr>
            </a:lvl4pPr>
            <a:lvl5pPr indent="-304800" algn="l" marL="22098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5pPr>
            <a:lvl6pPr indent="-304800" algn="l" marL="26670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6pPr>
            <a:lvl7pPr indent="-304800" algn="l" marL="31242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7pPr>
            <a:lvl8pPr indent="-304800" algn="l" marL="35814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8pPr>
            <a:lvl9pPr indent="-304800" algn="l" marL="40386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9pPr>
          </a:lstStyle>
          <a:p/>
        </p:txBody>
      </p:sp>
      <p:sp>
        <p:nvSpPr>
          <p:cNvPr name="Shape 21" id="21"/>
          <p:cNvSpPr txBox="1"/>
          <p:nvPr>
            <p:ph type="body" idx="2"/>
          </p:nvPr>
        </p:nvSpPr>
        <p:spPr>
          <a:xfrm>
            <a:off y="1676400" x="4648200"/>
            <a:ext cy="4419599" cx="4038599"/>
          </a:xfrm>
          <a:prstGeom prst="rect">
            <a:avLst/>
          </a:prstGeom>
          <a:noFill/>
          <a:ln>
            <a:noFill/>
          </a:ln>
        </p:spPr>
        <p:txBody>
          <a:bodyPr bIns="91425" tIns="91425" lIns="91425" anchor="t" anchorCtr="0" rIns="91425"/>
          <a:lstStyle>
            <a:lvl1pPr indent="-488950" algn="l" marL="609600" rtl="0">
              <a:spcBef>
                <a:spcPts val="640"/>
              </a:spcBef>
              <a:spcAft>
                <a:spcPts val="0"/>
              </a:spcAft>
              <a:buClr>
                <a:schemeClr val="hlink"/>
              </a:buClr>
              <a:buFont typeface="Arial"/>
              <a:buChar char="•"/>
              <a:defRPr sz="3200">
                <a:solidFill>
                  <a:schemeClr val="dk1"/>
                </a:solidFill>
                <a:latin typeface="Calibri"/>
                <a:ea typeface="Calibri"/>
                <a:cs typeface="Calibri"/>
                <a:sym typeface="Calibri"/>
              </a:defRPr>
            </a:lvl1pPr>
            <a:lvl2pPr indent="-425450" algn="l" marL="990600" rtl="0">
              <a:spcBef>
                <a:spcPts val="560"/>
              </a:spcBef>
              <a:spcAft>
                <a:spcPts val="0"/>
              </a:spcAft>
              <a:buClr>
                <a:schemeClr val="folHlink"/>
              </a:buClr>
              <a:buFont typeface="Arial"/>
              <a:buChar char="•"/>
              <a:defRPr sz="2800">
                <a:solidFill>
                  <a:schemeClr val="dk1"/>
                </a:solidFill>
                <a:latin typeface="Calibri"/>
                <a:ea typeface="Calibri"/>
                <a:cs typeface="Calibri"/>
                <a:sym typeface="Calibri"/>
              </a:defRPr>
            </a:lvl2pPr>
            <a:lvl3pPr indent="-365125" algn="l" marL="1371600" rtl="0">
              <a:spcBef>
                <a:spcPts val="480"/>
              </a:spcBef>
              <a:spcAft>
                <a:spcPts val="0"/>
              </a:spcAft>
              <a:buClr>
                <a:srgbClr val="0064A8"/>
              </a:buClr>
              <a:buFont typeface="Arial"/>
              <a:buChar char="•"/>
              <a:defRPr sz="2400">
                <a:solidFill>
                  <a:schemeClr val="dk1"/>
                </a:solidFill>
                <a:latin typeface="Calibri"/>
                <a:ea typeface="Calibri"/>
                <a:cs typeface="Calibri"/>
                <a:sym typeface="Calibri"/>
              </a:defRPr>
            </a:lvl3pPr>
            <a:lvl4pPr indent="-304800" algn="l" marL="1752600" rtl="0">
              <a:spcBef>
                <a:spcPts val="400"/>
              </a:spcBef>
              <a:spcAft>
                <a:spcPts val="0"/>
              </a:spcAft>
              <a:buClr>
                <a:srgbClr val="EBC579"/>
              </a:buClr>
              <a:buFont typeface="Arial"/>
              <a:buChar char="•"/>
              <a:defRPr sz="2000">
                <a:solidFill>
                  <a:schemeClr val="dk1"/>
                </a:solidFill>
                <a:latin typeface="Calibri"/>
                <a:ea typeface="Calibri"/>
                <a:cs typeface="Calibri"/>
                <a:sym typeface="Calibri"/>
              </a:defRPr>
            </a:lvl4pPr>
            <a:lvl5pPr indent="-304800" algn="l" marL="22098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5pPr>
            <a:lvl6pPr indent="-304800" algn="l" marL="26670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6pPr>
            <a:lvl7pPr indent="-304800" algn="l" marL="31242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7pPr>
            <a:lvl8pPr indent="-304800" algn="l" marL="35814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8pPr>
            <a:lvl9pPr indent="-304800" algn="l" marL="40386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vertTitleAndTx" type="vertTitleAndTx">
  <p:cSld name="vertTitleAndTx">
    <p:spTree>
      <p:nvGrpSpPr>
        <p:cNvPr name="Shape 22" id="22"/>
        <p:cNvGrpSpPr/>
        <p:nvPr/>
      </p:nvGrpSpPr>
      <p:grpSpPr>
        <a:xfrm>
          <a:off y="0" x="0"/>
          <a:ext cy="0" cx="0"/>
          <a:chOff y="0" x="0"/>
          <a:chExt cy="0" cx="0"/>
        </a:xfrm>
      </p:grpSpPr>
      <p:sp>
        <p:nvSpPr>
          <p:cNvPr name="Shape 23" id="23"/>
          <p:cNvSpPr txBox="1"/>
          <p:nvPr>
            <p:ph type="title"/>
          </p:nvPr>
        </p:nvSpPr>
        <p:spPr>
          <a:xfrm rot="5400000">
            <a:off y="2423318" x="4480719"/>
            <a:ext cy="2057400" cx="6354761"/>
          </a:xfrm>
          <a:prstGeom prst="rect">
            <a:avLst/>
          </a:prstGeom>
          <a:noFill/>
          <a:ln>
            <a:noFill/>
          </a:ln>
        </p:spPr>
        <p:txBody>
          <a:bodyPr bIns="91425" tIns="91425" lIns="91425" anchor="t" anchorCtr="0" rIns="91425"/>
          <a:lstStyle>
            <a:lvl1pPr algn="l" rtl="0">
              <a:spcBef>
                <a:spcPts val="0"/>
              </a:spcBef>
              <a:spcAft>
                <a:spcPts val="0"/>
              </a:spcAft>
              <a:defRPr sz="4400">
                <a:solidFill>
                  <a:schemeClr val="dk1"/>
                </a:solidFill>
                <a:latin typeface="Calibri"/>
                <a:ea typeface="Calibri"/>
                <a:cs typeface="Calibri"/>
                <a:sym typeface="Calibri"/>
              </a:defRPr>
            </a:lvl1pPr>
            <a:lvl2pPr algn="l" rtl="0">
              <a:spcBef>
                <a:spcPts val="0"/>
              </a:spcBef>
              <a:spcAft>
                <a:spcPts val="0"/>
              </a:spcAft>
              <a:defRPr sz="4400">
                <a:solidFill>
                  <a:schemeClr val="dk1"/>
                </a:solidFill>
                <a:latin typeface="Calibri"/>
                <a:ea typeface="Calibri"/>
                <a:cs typeface="Calibri"/>
                <a:sym typeface="Calibri"/>
              </a:defRPr>
            </a:lvl2pPr>
            <a:lvl3pPr algn="l" rtl="0">
              <a:spcBef>
                <a:spcPts val="0"/>
              </a:spcBef>
              <a:spcAft>
                <a:spcPts val="0"/>
              </a:spcAft>
              <a:defRPr sz="4400">
                <a:solidFill>
                  <a:schemeClr val="dk1"/>
                </a:solidFill>
                <a:latin typeface="Calibri"/>
                <a:ea typeface="Calibri"/>
                <a:cs typeface="Calibri"/>
                <a:sym typeface="Calibri"/>
              </a:defRPr>
            </a:lvl3pPr>
            <a:lvl4pPr algn="l" rtl="0">
              <a:spcBef>
                <a:spcPts val="0"/>
              </a:spcBef>
              <a:spcAft>
                <a:spcPts val="0"/>
              </a:spcAft>
              <a:defRPr sz="4400">
                <a:solidFill>
                  <a:schemeClr val="dk1"/>
                </a:solidFill>
                <a:latin typeface="Calibri"/>
                <a:ea typeface="Calibri"/>
                <a:cs typeface="Calibri"/>
                <a:sym typeface="Calibri"/>
              </a:defRPr>
            </a:lvl4pPr>
            <a:lvl5pPr algn="l" rtl="0">
              <a:spcBef>
                <a:spcPts val="0"/>
              </a:spcBef>
              <a:spcAft>
                <a:spcPts val="0"/>
              </a:spcAft>
              <a:defRPr sz="4400">
                <a:solidFill>
                  <a:schemeClr val="dk1"/>
                </a:solidFill>
                <a:latin typeface="Calibri"/>
                <a:ea typeface="Calibri"/>
                <a:cs typeface="Calibri"/>
                <a:sym typeface="Calibri"/>
              </a:defRPr>
            </a:lvl5pPr>
            <a:lvl6pPr algn="l" marL="457200" rtl="0">
              <a:spcBef>
                <a:spcPts val="0"/>
              </a:spcBef>
              <a:spcAft>
                <a:spcPts val="0"/>
              </a:spcAft>
              <a:defRPr sz="4400">
                <a:solidFill>
                  <a:schemeClr val="dk1"/>
                </a:solidFill>
                <a:latin typeface="Calibri"/>
                <a:ea typeface="Calibri"/>
                <a:cs typeface="Calibri"/>
                <a:sym typeface="Calibri"/>
              </a:defRPr>
            </a:lvl6pPr>
            <a:lvl7pPr algn="l" marL="914400" rtl="0">
              <a:spcBef>
                <a:spcPts val="0"/>
              </a:spcBef>
              <a:spcAft>
                <a:spcPts val="0"/>
              </a:spcAft>
              <a:defRPr sz="4400">
                <a:solidFill>
                  <a:schemeClr val="dk1"/>
                </a:solidFill>
                <a:latin typeface="Calibri"/>
                <a:ea typeface="Calibri"/>
                <a:cs typeface="Calibri"/>
                <a:sym typeface="Calibri"/>
              </a:defRPr>
            </a:lvl7pPr>
            <a:lvl8pPr algn="l" marL="1371600" rtl="0">
              <a:spcBef>
                <a:spcPts val="0"/>
              </a:spcBef>
              <a:spcAft>
                <a:spcPts val="0"/>
              </a:spcAft>
              <a:defRPr sz="4400">
                <a:solidFill>
                  <a:schemeClr val="dk1"/>
                </a:solidFill>
                <a:latin typeface="Calibri"/>
                <a:ea typeface="Calibri"/>
                <a:cs typeface="Calibri"/>
                <a:sym typeface="Calibri"/>
              </a:defRPr>
            </a:lvl8pPr>
            <a:lvl9pPr algn="l" marL="1828800" rtl="0">
              <a:spcBef>
                <a:spcPts val="0"/>
              </a:spcBef>
              <a:spcAft>
                <a:spcPts val="0"/>
              </a:spcAft>
              <a:defRPr sz="4400">
                <a:solidFill>
                  <a:schemeClr val="dk1"/>
                </a:solidFill>
                <a:latin typeface="Calibri"/>
                <a:ea typeface="Calibri"/>
                <a:cs typeface="Calibri"/>
                <a:sym typeface="Calibri"/>
              </a:defRPr>
            </a:lvl9pPr>
          </a:lstStyle>
          <a:p/>
        </p:txBody>
      </p:sp>
      <p:sp>
        <p:nvSpPr>
          <p:cNvPr name="Shape 24" id="24"/>
          <p:cNvSpPr txBox="1"/>
          <p:nvPr>
            <p:ph type="body" idx="1"/>
          </p:nvPr>
        </p:nvSpPr>
        <p:spPr>
          <a:xfrm rot="5400000">
            <a:off y="442119" x="289719"/>
            <a:ext cy="6019799" cx="6354761"/>
          </a:xfrm>
          <a:prstGeom prst="rect">
            <a:avLst/>
          </a:prstGeom>
          <a:noFill/>
          <a:ln>
            <a:noFill/>
          </a:ln>
        </p:spPr>
        <p:txBody>
          <a:bodyPr bIns="91425" tIns="91425" lIns="91425" anchor="t" anchorCtr="0" rIns="91425"/>
          <a:lstStyle>
            <a:lvl1pPr indent="-488950" algn="l" marL="609600" rtl="0">
              <a:spcBef>
                <a:spcPts val="640"/>
              </a:spcBef>
              <a:spcAft>
                <a:spcPts val="0"/>
              </a:spcAft>
              <a:buClr>
                <a:schemeClr val="hlink"/>
              </a:buClr>
              <a:buFont typeface="Arial"/>
              <a:buChar char="•"/>
              <a:defRPr sz="3200">
                <a:solidFill>
                  <a:schemeClr val="dk1"/>
                </a:solidFill>
                <a:latin typeface="Calibri"/>
                <a:ea typeface="Calibri"/>
                <a:cs typeface="Calibri"/>
                <a:sym typeface="Calibri"/>
              </a:defRPr>
            </a:lvl1pPr>
            <a:lvl2pPr indent="-425450" algn="l" marL="990600" rtl="0">
              <a:spcBef>
                <a:spcPts val="560"/>
              </a:spcBef>
              <a:spcAft>
                <a:spcPts val="0"/>
              </a:spcAft>
              <a:buClr>
                <a:schemeClr val="folHlink"/>
              </a:buClr>
              <a:buFont typeface="Arial"/>
              <a:buChar char="•"/>
              <a:defRPr sz="2800">
                <a:solidFill>
                  <a:schemeClr val="dk1"/>
                </a:solidFill>
                <a:latin typeface="Calibri"/>
                <a:ea typeface="Calibri"/>
                <a:cs typeface="Calibri"/>
                <a:sym typeface="Calibri"/>
              </a:defRPr>
            </a:lvl2pPr>
            <a:lvl3pPr indent="-365125" algn="l" marL="1371600" rtl="0">
              <a:spcBef>
                <a:spcPts val="480"/>
              </a:spcBef>
              <a:spcAft>
                <a:spcPts val="0"/>
              </a:spcAft>
              <a:buClr>
                <a:srgbClr val="0064A8"/>
              </a:buClr>
              <a:buFont typeface="Arial"/>
              <a:buChar char="•"/>
              <a:defRPr sz="2400">
                <a:solidFill>
                  <a:schemeClr val="dk1"/>
                </a:solidFill>
                <a:latin typeface="Calibri"/>
                <a:ea typeface="Calibri"/>
                <a:cs typeface="Calibri"/>
                <a:sym typeface="Calibri"/>
              </a:defRPr>
            </a:lvl3pPr>
            <a:lvl4pPr indent="-304800" algn="l" marL="1752600" rtl="0">
              <a:spcBef>
                <a:spcPts val="400"/>
              </a:spcBef>
              <a:spcAft>
                <a:spcPts val="0"/>
              </a:spcAft>
              <a:buClr>
                <a:srgbClr val="EBC579"/>
              </a:buClr>
              <a:buFont typeface="Arial"/>
              <a:buChar char="•"/>
              <a:defRPr sz="2000">
                <a:solidFill>
                  <a:schemeClr val="dk1"/>
                </a:solidFill>
                <a:latin typeface="Calibri"/>
                <a:ea typeface="Calibri"/>
                <a:cs typeface="Calibri"/>
                <a:sym typeface="Calibri"/>
              </a:defRPr>
            </a:lvl4pPr>
            <a:lvl5pPr indent="-304800" algn="l" marL="22098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5pPr>
            <a:lvl6pPr indent="-304800" algn="l" marL="26670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6pPr>
            <a:lvl7pPr indent="-304800" algn="l" marL="31242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7pPr>
            <a:lvl8pPr indent="-304800" algn="l" marL="35814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8pPr>
            <a:lvl9pPr indent="-304800" algn="l" marL="40386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vertTx" type="vertTx">
  <p:cSld name="vertTx">
    <p:spTree>
      <p:nvGrpSpPr>
        <p:cNvPr name="Shape 25" id="25"/>
        <p:cNvGrpSpPr/>
        <p:nvPr/>
      </p:nvGrpSpPr>
      <p:grpSpPr>
        <a:xfrm>
          <a:off y="0" x="0"/>
          <a:ext cy="0" cx="0"/>
          <a:chOff y="0" x="0"/>
          <a:chExt cy="0" cx="0"/>
        </a:xfrm>
      </p:grpSpPr>
      <p:sp>
        <p:nvSpPr>
          <p:cNvPr name="Shape 26" id="26"/>
          <p:cNvSpPr txBox="1"/>
          <p:nvPr>
            <p:ph type="title"/>
          </p:nvPr>
        </p:nvSpPr>
        <p:spPr>
          <a:xfrm>
            <a:off y="274637" x="457200"/>
            <a:ext cy="1143000" cx="8229600"/>
          </a:xfrm>
          <a:prstGeom prst="rect">
            <a:avLst/>
          </a:prstGeom>
          <a:noFill/>
          <a:ln>
            <a:noFill/>
          </a:ln>
        </p:spPr>
        <p:txBody>
          <a:bodyPr bIns="91425" tIns="91425" lIns="91425" anchor="t" anchorCtr="0" rIns="91425"/>
          <a:lstStyle>
            <a:lvl1pPr algn="l" rtl="0">
              <a:spcBef>
                <a:spcPts val="0"/>
              </a:spcBef>
              <a:spcAft>
                <a:spcPts val="0"/>
              </a:spcAft>
              <a:defRPr sz="4400">
                <a:solidFill>
                  <a:schemeClr val="dk1"/>
                </a:solidFill>
                <a:latin typeface="Calibri"/>
                <a:ea typeface="Calibri"/>
                <a:cs typeface="Calibri"/>
                <a:sym typeface="Calibri"/>
              </a:defRPr>
            </a:lvl1pPr>
            <a:lvl2pPr algn="l" rtl="0">
              <a:spcBef>
                <a:spcPts val="0"/>
              </a:spcBef>
              <a:spcAft>
                <a:spcPts val="0"/>
              </a:spcAft>
              <a:defRPr sz="4400">
                <a:solidFill>
                  <a:schemeClr val="dk1"/>
                </a:solidFill>
                <a:latin typeface="Calibri"/>
                <a:ea typeface="Calibri"/>
                <a:cs typeface="Calibri"/>
                <a:sym typeface="Calibri"/>
              </a:defRPr>
            </a:lvl2pPr>
            <a:lvl3pPr algn="l" rtl="0">
              <a:spcBef>
                <a:spcPts val="0"/>
              </a:spcBef>
              <a:spcAft>
                <a:spcPts val="0"/>
              </a:spcAft>
              <a:defRPr sz="4400">
                <a:solidFill>
                  <a:schemeClr val="dk1"/>
                </a:solidFill>
                <a:latin typeface="Calibri"/>
                <a:ea typeface="Calibri"/>
                <a:cs typeface="Calibri"/>
                <a:sym typeface="Calibri"/>
              </a:defRPr>
            </a:lvl3pPr>
            <a:lvl4pPr algn="l" rtl="0">
              <a:spcBef>
                <a:spcPts val="0"/>
              </a:spcBef>
              <a:spcAft>
                <a:spcPts val="0"/>
              </a:spcAft>
              <a:defRPr sz="4400">
                <a:solidFill>
                  <a:schemeClr val="dk1"/>
                </a:solidFill>
                <a:latin typeface="Calibri"/>
                <a:ea typeface="Calibri"/>
                <a:cs typeface="Calibri"/>
                <a:sym typeface="Calibri"/>
              </a:defRPr>
            </a:lvl4pPr>
            <a:lvl5pPr algn="l" rtl="0">
              <a:spcBef>
                <a:spcPts val="0"/>
              </a:spcBef>
              <a:spcAft>
                <a:spcPts val="0"/>
              </a:spcAft>
              <a:defRPr sz="4400">
                <a:solidFill>
                  <a:schemeClr val="dk1"/>
                </a:solidFill>
                <a:latin typeface="Calibri"/>
                <a:ea typeface="Calibri"/>
                <a:cs typeface="Calibri"/>
                <a:sym typeface="Calibri"/>
              </a:defRPr>
            </a:lvl5pPr>
            <a:lvl6pPr algn="l" marL="457200" rtl="0">
              <a:spcBef>
                <a:spcPts val="0"/>
              </a:spcBef>
              <a:spcAft>
                <a:spcPts val="0"/>
              </a:spcAft>
              <a:defRPr sz="4400">
                <a:solidFill>
                  <a:schemeClr val="dk1"/>
                </a:solidFill>
                <a:latin typeface="Calibri"/>
                <a:ea typeface="Calibri"/>
                <a:cs typeface="Calibri"/>
                <a:sym typeface="Calibri"/>
              </a:defRPr>
            </a:lvl6pPr>
            <a:lvl7pPr algn="l" marL="914400" rtl="0">
              <a:spcBef>
                <a:spcPts val="0"/>
              </a:spcBef>
              <a:spcAft>
                <a:spcPts val="0"/>
              </a:spcAft>
              <a:defRPr sz="4400">
                <a:solidFill>
                  <a:schemeClr val="dk1"/>
                </a:solidFill>
                <a:latin typeface="Calibri"/>
                <a:ea typeface="Calibri"/>
                <a:cs typeface="Calibri"/>
                <a:sym typeface="Calibri"/>
              </a:defRPr>
            </a:lvl7pPr>
            <a:lvl8pPr algn="l" marL="1371600" rtl="0">
              <a:spcBef>
                <a:spcPts val="0"/>
              </a:spcBef>
              <a:spcAft>
                <a:spcPts val="0"/>
              </a:spcAft>
              <a:defRPr sz="4400">
                <a:solidFill>
                  <a:schemeClr val="dk1"/>
                </a:solidFill>
                <a:latin typeface="Calibri"/>
                <a:ea typeface="Calibri"/>
                <a:cs typeface="Calibri"/>
                <a:sym typeface="Calibri"/>
              </a:defRPr>
            </a:lvl8pPr>
            <a:lvl9pPr algn="l" marL="1828800" rtl="0">
              <a:spcBef>
                <a:spcPts val="0"/>
              </a:spcBef>
              <a:spcAft>
                <a:spcPts val="0"/>
              </a:spcAft>
              <a:defRPr sz="4400">
                <a:solidFill>
                  <a:schemeClr val="dk1"/>
                </a:solidFill>
                <a:latin typeface="Calibri"/>
                <a:ea typeface="Calibri"/>
                <a:cs typeface="Calibri"/>
                <a:sym typeface="Calibri"/>
              </a:defRPr>
            </a:lvl9pPr>
          </a:lstStyle>
          <a:p/>
        </p:txBody>
      </p:sp>
      <p:sp>
        <p:nvSpPr>
          <p:cNvPr name="Shape 27" id="27"/>
          <p:cNvSpPr txBox="1"/>
          <p:nvPr>
            <p:ph type="body" idx="1"/>
          </p:nvPr>
        </p:nvSpPr>
        <p:spPr>
          <a:xfrm rot="5400000">
            <a:off y="38099" x="2095499"/>
            <a:ext cy="8229600" cx="4953000"/>
          </a:xfrm>
          <a:prstGeom prst="rect">
            <a:avLst/>
          </a:prstGeom>
          <a:noFill/>
          <a:ln>
            <a:noFill/>
          </a:ln>
        </p:spPr>
        <p:txBody>
          <a:bodyPr bIns="91425" tIns="91425" lIns="91425" anchor="t" anchorCtr="0" rIns="91425"/>
          <a:lstStyle>
            <a:lvl1pPr indent="-488950" algn="l" marL="609600" rtl="0">
              <a:spcBef>
                <a:spcPts val="640"/>
              </a:spcBef>
              <a:spcAft>
                <a:spcPts val="0"/>
              </a:spcAft>
              <a:buClr>
                <a:schemeClr val="hlink"/>
              </a:buClr>
              <a:buFont typeface="Arial"/>
              <a:buChar char="•"/>
              <a:defRPr sz="3200">
                <a:solidFill>
                  <a:schemeClr val="dk1"/>
                </a:solidFill>
                <a:latin typeface="Calibri"/>
                <a:ea typeface="Calibri"/>
                <a:cs typeface="Calibri"/>
                <a:sym typeface="Calibri"/>
              </a:defRPr>
            </a:lvl1pPr>
            <a:lvl2pPr indent="-425450" algn="l" marL="990600" rtl="0">
              <a:spcBef>
                <a:spcPts val="560"/>
              </a:spcBef>
              <a:spcAft>
                <a:spcPts val="0"/>
              </a:spcAft>
              <a:buClr>
                <a:schemeClr val="folHlink"/>
              </a:buClr>
              <a:buFont typeface="Arial"/>
              <a:buChar char="•"/>
              <a:defRPr sz="2800">
                <a:solidFill>
                  <a:schemeClr val="dk1"/>
                </a:solidFill>
                <a:latin typeface="Calibri"/>
                <a:ea typeface="Calibri"/>
                <a:cs typeface="Calibri"/>
                <a:sym typeface="Calibri"/>
              </a:defRPr>
            </a:lvl2pPr>
            <a:lvl3pPr indent="-365125" algn="l" marL="1371600" rtl="0">
              <a:spcBef>
                <a:spcPts val="480"/>
              </a:spcBef>
              <a:spcAft>
                <a:spcPts val="0"/>
              </a:spcAft>
              <a:buClr>
                <a:srgbClr val="0064A8"/>
              </a:buClr>
              <a:buFont typeface="Arial"/>
              <a:buChar char="•"/>
              <a:defRPr sz="2400">
                <a:solidFill>
                  <a:schemeClr val="dk1"/>
                </a:solidFill>
                <a:latin typeface="Calibri"/>
                <a:ea typeface="Calibri"/>
                <a:cs typeface="Calibri"/>
                <a:sym typeface="Calibri"/>
              </a:defRPr>
            </a:lvl3pPr>
            <a:lvl4pPr indent="-304800" algn="l" marL="1752600" rtl="0">
              <a:spcBef>
                <a:spcPts val="400"/>
              </a:spcBef>
              <a:spcAft>
                <a:spcPts val="0"/>
              </a:spcAft>
              <a:buClr>
                <a:srgbClr val="EBC579"/>
              </a:buClr>
              <a:buFont typeface="Arial"/>
              <a:buChar char="•"/>
              <a:defRPr sz="2000">
                <a:solidFill>
                  <a:schemeClr val="dk1"/>
                </a:solidFill>
                <a:latin typeface="Calibri"/>
                <a:ea typeface="Calibri"/>
                <a:cs typeface="Calibri"/>
                <a:sym typeface="Calibri"/>
              </a:defRPr>
            </a:lvl4pPr>
            <a:lvl5pPr indent="-304800" algn="l" marL="22098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5pPr>
            <a:lvl6pPr indent="-304800" algn="l" marL="26670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6pPr>
            <a:lvl7pPr indent="-304800" algn="l" marL="31242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7pPr>
            <a:lvl8pPr indent="-304800" algn="l" marL="35814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8pPr>
            <a:lvl9pPr indent="-304800" algn="l" marL="4038600" rtl="0">
              <a:spcBef>
                <a:spcPts val="400"/>
              </a:spcBef>
              <a:spcAft>
                <a:spcPts val="0"/>
              </a:spcAft>
              <a:buClr>
                <a:srgbClr val="777777"/>
              </a:buClr>
              <a:buFont typeface="Arial"/>
              <a:buChar char="•"/>
              <a:defRPr sz="2000">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picTx" type="picTx">
  <p:cSld name="picTx">
    <p:spTree>
      <p:nvGrpSpPr>
        <p:cNvPr name="Shape 28" id="28"/>
        <p:cNvGrpSpPr/>
        <p:nvPr/>
      </p:nvGrpSpPr>
      <p:grpSpPr>
        <a:xfrm>
          <a:off y="0" x="0"/>
          <a:ext cy="0" cx="0"/>
          <a:chOff y="0" x="0"/>
          <a:chExt cy="0" cx="0"/>
        </a:xfrm>
      </p:grpSpPr>
      <p:sp>
        <p:nvSpPr>
          <p:cNvPr name="Shape 29" id="29"/>
          <p:cNvSpPr txBox="1"/>
          <p:nvPr>
            <p:ph type="title"/>
          </p:nvPr>
        </p:nvSpPr>
        <p:spPr>
          <a:xfrm>
            <a:off y="4800600" x="1792288"/>
            <a:ext cy="566737" cx="5486399"/>
          </a:xfrm>
          <a:prstGeom prst="rect">
            <a:avLst/>
          </a:prstGeom>
          <a:noFill/>
          <a:ln>
            <a:noFill/>
          </a:ln>
        </p:spPr>
        <p:txBody>
          <a:bodyPr bIns="91425" tIns="91425" lIns="91425" anchor="b" anchorCtr="0" rIns="91425"/>
          <a:lstStyle>
            <a:lvl1pPr algn="l" rtl="0">
              <a:defRPr sz="2000" b="1"/>
            </a:lvl1pPr>
            <a:lvl2pPr>
              <a:defRPr/>
            </a:lvl2pPr>
            <a:lvl3pPr>
              <a:defRPr/>
            </a:lvl3pPr>
            <a:lvl4pPr>
              <a:defRPr/>
            </a:lvl4pPr>
            <a:lvl5pPr>
              <a:defRPr/>
            </a:lvl5pPr>
            <a:lvl6pPr>
              <a:defRPr/>
            </a:lvl6pPr>
            <a:lvl7pPr>
              <a:defRPr/>
            </a:lvl7pPr>
            <a:lvl8pPr>
              <a:defRPr/>
            </a:lvl8pPr>
            <a:lvl9pPr>
              <a:defRPr/>
            </a:lvl9pPr>
          </a:lstStyle>
          <a:p/>
        </p:txBody>
      </p:sp>
      <p:sp>
        <p:nvSpPr>
          <p:cNvPr name="Shape 30" id="30"/>
          <p:cNvSpPr txBox="1"/>
          <p:nvPr>
            <p:ph type="body" idx="1"/>
          </p:nvPr>
        </p:nvSpPr>
        <p:spPr>
          <a:xfrm>
            <a:off y="5367337" x="1792288"/>
            <a:ext cy="804861" cx="5486399"/>
          </a:xfrm>
          <a:prstGeom prst="rect">
            <a:avLst/>
          </a:prstGeom>
          <a:noFill/>
          <a:ln>
            <a:noFill/>
          </a:ln>
        </p:spPr>
        <p:txBody>
          <a:bodyPr bIns="91425" tIns="91425" lIns="91425" anchor="t" anchorCtr="0" rIns="91425"/>
          <a:lstStyle>
            <a:lvl1pPr indent="0" marL="0" rtl="0">
              <a:buFont typeface="Calibri"/>
              <a:buNone/>
              <a:defRPr sz="1400"/>
            </a:lvl1pPr>
            <a:lvl2pPr indent="0" marL="457200" rtl="0">
              <a:buFont typeface="Calibri"/>
              <a:buNone/>
              <a:defRPr sz="1200"/>
            </a:lvl2pPr>
            <a:lvl3pPr indent="0" marL="914400" rtl="0">
              <a:buFont typeface="Calibri"/>
              <a:buNone/>
              <a:defRPr sz="1000"/>
            </a:lvl3pPr>
            <a:lvl4pPr indent="0" marL="1371600" rtl="0">
              <a:buFont typeface="Calibri"/>
              <a:buNone/>
              <a:defRPr sz="900"/>
            </a:lvl4pPr>
            <a:lvl5pPr indent="0" marL="1828800" rtl="0">
              <a:buFont typeface="Calibri"/>
              <a:buNone/>
              <a:defRPr sz="900"/>
            </a:lvl5pPr>
            <a:lvl6pPr indent="0" marL="2286000" rtl="0">
              <a:buFont typeface="Calibri"/>
              <a:buNone/>
              <a:defRPr sz="900"/>
            </a:lvl6pPr>
            <a:lvl7pPr indent="0" marL="2743200" rtl="0">
              <a:buFont typeface="Calibri"/>
              <a:buNone/>
              <a:defRPr sz="900"/>
            </a:lvl7pPr>
            <a:lvl8pPr indent="0" marL="3200400" rtl="0">
              <a:buFont typeface="Calibri"/>
              <a:buNone/>
              <a:defRPr sz="900"/>
            </a:lvl8pPr>
            <a:lvl9pPr indent="0" marL="3657600" rtl="0">
              <a:buFont typeface="Calibri"/>
              <a:buNone/>
              <a:defRPr sz="900"/>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objTx" type="objTx">
  <p:cSld name="objTx">
    <p:spTree>
      <p:nvGrpSpPr>
        <p:cNvPr name="Shape 31" id="31"/>
        <p:cNvGrpSpPr/>
        <p:nvPr/>
      </p:nvGrpSpPr>
      <p:grpSpPr>
        <a:xfrm>
          <a:off y="0" x="0"/>
          <a:ext cy="0" cx="0"/>
          <a:chOff y="0" x="0"/>
          <a:chExt cy="0" cx="0"/>
        </a:xfrm>
      </p:grpSpPr>
      <p:sp>
        <p:nvSpPr>
          <p:cNvPr name="Shape 32" id="32"/>
          <p:cNvSpPr txBox="1"/>
          <p:nvPr>
            <p:ph type="title"/>
          </p:nvPr>
        </p:nvSpPr>
        <p:spPr>
          <a:xfrm>
            <a:off y="273050" x="457200"/>
            <a:ext cy="1162049" cx="3008313"/>
          </a:xfrm>
          <a:prstGeom prst="rect">
            <a:avLst/>
          </a:prstGeom>
          <a:noFill/>
          <a:ln>
            <a:noFill/>
          </a:ln>
        </p:spPr>
        <p:txBody>
          <a:bodyPr bIns="91425" tIns="91425" lIns="91425" anchor="b" anchorCtr="0" rIns="91425"/>
          <a:lstStyle>
            <a:lvl1pPr algn="l" rtl="0">
              <a:defRPr sz="2000" b="1"/>
            </a:lvl1pPr>
            <a:lvl2pPr>
              <a:defRPr/>
            </a:lvl2pPr>
            <a:lvl3pPr>
              <a:defRPr/>
            </a:lvl3pPr>
            <a:lvl4pPr>
              <a:defRPr/>
            </a:lvl4pPr>
            <a:lvl5pPr>
              <a:defRPr/>
            </a:lvl5pPr>
            <a:lvl6pPr>
              <a:defRPr/>
            </a:lvl6pPr>
            <a:lvl7pPr>
              <a:defRPr/>
            </a:lvl7pPr>
            <a:lvl8pPr>
              <a:defRPr/>
            </a:lvl8pPr>
            <a:lvl9pPr>
              <a:defRPr/>
            </a:lvl9pPr>
          </a:lstStyle>
          <a:p/>
        </p:txBody>
      </p:sp>
      <p:sp>
        <p:nvSpPr>
          <p:cNvPr name="Shape 33" id="33"/>
          <p:cNvSpPr txBox="1"/>
          <p:nvPr>
            <p:ph type="body" idx="1"/>
          </p:nvPr>
        </p:nvSpPr>
        <p:spPr>
          <a:xfrm>
            <a:off y="273050" x="3575050"/>
            <a:ext cy="5853112" cx="5111750"/>
          </a:xfrm>
          <a:prstGeom prst="rect">
            <a:avLst/>
          </a:prstGeom>
          <a:noFill/>
          <a:ln>
            <a:noFill/>
          </a:ln>
        </p:spPr>
        <p:txBody>
          <a:bodyPr bIns="91425" tIns="91425" lIns="91425" anchor="t" anchorCtr="0" rIns="91425"/>
          <a:lstStyle>
            <a:lvl1pPr rtl="0">
              <a:defRPr sz="3200"/>
            </a:lvl1pPr>
            <a:lvl2pPr rtl="0">
              <a:defRPr sz="2800"/>
            </a:lvl2pPr>
            <a:lvl3pPr rtl="0">
              <a:defRPr sz="2400"/>
            </a:lvl3pPr>
            <a:lvl4pPr rtl="0">
              <a:defRPr sz="2000"/>
            </a:lvl4pPr>
            <a:lvl5pPr rtl="0">
              <a:defRPr sz="2000"/>
            </a:lvl5pPr>
            <a:lvl6pPr rtl="0">
              <a:defRPr sz="2000"/>
            </a:lvl6pPr>
            <a:lvl7pPr rtl="0">
              <a:defRPr sz="2000"/>
            </a:lvl7pPr>
            <a:lvl8pPr rtl="0">
              <a:defRPr sz="2000"/>
            </a:lvl8pPr>
            <a:lvl9pPr rtl="0">
              <a:defRPr sz="2000"/>
            </a:lvl9pPr>
          </a:lstStyle>
          <a:p/>
        </p:txBody>
      </p:sp>
      <p:sp>
        <p:nvSpPr>
          <p:cNvPr name="Shape 34" id="34"/>
          <p:cNvSpPr txBox="1"/>
          <p:nvPr>
            <p:ph type="body" idx="2"/>
          </p:nvPr>
        </p:nvSpPr>
        <p:spPr>
          <a:xfrm>
            <a:off y="1435100" x="457200"/>
            <a:ext cy="4691063" cx="3008313"/>
          </a:xfrm>
          <a:prstGeom prst="rect">
            <a:avLst/>
          </a:prstGeom>
          <a:noFill/>
          <a:ln>
            <a:noFill/>
          </a:ln>
        </p:spPr>
        <p:txBody>
          <a:bodyPr bIns="91425" tIns="91425" lIns="91425" anchor="t" anchorCtr="0" rIns="91425"/>
          <a:lstStyle>
            <a:lvl1pPr indent="0" marL="0" rtl="0">
              <a:buFont typeface="Calibri"/>
              <a:buNone/>
              <a:defRPr sz="1400"/>
            </a:lvl1pPr>
            <a:lvl2pPr indent="0" marL="457200" rtl="0">
              <a:buFont typeface="Calibri"/>
              <a:buNone/>
              <a:defRPr sz="1200"/>
            </a:lvl2pPr>
            <a:lvl3pPr indent="0" marL="914400" rtl="0">
              <a:buFont typeface="Calibri"/>
              <a:buNone/>
              <a:defRPr sz="1000"/>
            </a:lvl3pPr>
            <a:lvl4pPr indent="0" marL="1371600" rtl="0">
              <a:buFont typeface="Calibri"/>
              <a:buNone/>
              <a:defRPr sz="900"/>
            </a:lvl4pPr>
            <a:lvl5pPr indent="0" marL="1828800" rtl="0">
              <a:buFont typeface="Calibri"/>
              <a:buNone/>
              <a:defRPr sz="900"/>
            </a:lvl5pPr>
            <a:lvl6pPr indent="0" marL="2286000" rtl="0">
              <a:buFont typeface="Calibri"/>
              <a:buNone/>
              <a:defRPr sz="900"/>
            </a:lvl6pPr>
            <a:lvl7pPr indent="0" marL="2743200" rtl="0">
              <a:buFont typeface="Calibri"/>
              <a:buNone/>
              <a:defRPr sz="900"/>
            </a:lvl7pPr>
            <a:lvl8pPr indent="0" marL="3200400" rtl="0">
              <a:buFont typeface="Calibri"/>
              <a:buNone/>
              <a:defRPr sz="900"/>
            </a:lvl8pPr>
            <a:lvl9pPr indent="0" marL="3657600" rtl="0">
              <a:buFont typeface="Calibri"/>
              <a:buNone/>
              <a:defRPr sz="9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name="Shape 35" id="35"/>
        <p:cNvGrpSpPr/>
        <p:nvPr/>
      </p:nvGrpSpPr>
      <p:grpSpPr>
        <a:xfrm>
          <a:off y="0" x="0"/>
          <a:ext cy="0" cx="0"/>
          <a:chOff y="0" x="0"/>
          <a:chExt cy="0" cx="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name="Shape 36" id="36"/>
        <p:cNvGrpSpPr/>
        <p:nvPr/>
      </p:nvGrpSpPr>
      <p:grpSpPr>
        <a:xfrm>
          <a:off y="0" x="0"/>
          <a:ext cy="0" cx="0"/>
          <a:chOff y="0" x="0"/>
          <a:chExt cy="0" cx="0"/>
        </a:xfrm>
      </p:grpSpPr>
      <p:sp>
        <p:nvSpPr>
          <p:cNvPr name="Shape 37" id="37"/>
          <p:cNvSpPr txBox="1"/>
          <p:nvPr>
            <p:ph type="title"/>
          </p:nvPr>
        </p:nvSpPr>
        <p:spPr>
          <a:xfrm>
            <a:off y="274637" x="457200"/>
            <a:ext cy="1143000" cx="8229600"/>
          </a:xfrm>
          <a:prstGeom prst="rect">
            <a:avLst/>
          </a:prstGeom>
          <a:noFill/>
          <a:ln>
            <a:noFill/>
          </a:ln>
        </p:spPr>
        <p:txBody>
          <a:bodyPr bIns="91425" tIns="91425" lIns="91425" anchor="t" anchorCtr="0" rIns="91425"/>
          <a:lstStyle>
            <a:lvl1pPr algn="l" rtl="0">
              <a:spcBef>
                <a:spcPts val="0"/>
              </a:spcBef>
              <a:spcAft>
                <a:spcPts val="0"/>
              </a:spcAft>
              <a:defRPr sz="4400">
                <a:solidFill>
                  <a:schemeClr val="dk1"/>
                </a:solidFill>
                <a:latin typeface="Calibri"/>
                <a:ea typeface="Calibri"/>
                <a:cs typeface="Calibri"/>
                <a:sym typeface="Calibri"/>
              </a:defRPr>
            </a:lvl1pPr>
            <a:lvl2pPr algn="l" rtl="0">
              <a:spcBef>
                <a:spcPts val="0"/>
              </a:spcBef>
              <a:spcAft>
                <a:spcPts val="0"/>
              </a:spcAft>
              <a:defRPr sz="4400">
                <a:solidFill>
                  <a:schemeClr val="dk1"/>
                </a:solidFill>
                <a:latin typeface="Calibri"/>
                <a:ea typeface="Calibri"/>
                <a:cs typeface="Calibri"/>
                <a:sym typeface="Calibri"/>
              </a:defRPr>
            </a:lvl2pPr>
            <a:lvl3pPr algn="l" rtl="0">
              <a:spcBef>
                <a:spcPts val="0"/>
              </a:spcBef>
              <a:spcAft>
                <a:spcPts val="0"/>
              </a:spcAft>
              <a:defRPr sz="4400">
                <a:solidFill>
                  <a:schemeClr val="dk1"/>
                </a:solidFill>
                <a:latin typeface="Calibri"/>
                <a:ea typeface="Calibri"/>
                <a:cs typeface="Calibri"/>
                <a:sym typeface="Calibri"/>
              </a:defRPr>
            </a:lvl3pPr>
            <a:lvl4pPr algn="l" rtl="0">
              <a:spcBef>
                <a:spcPts val="0"/>
              </a:spcBef>
              <a:spcAft>
                <a:spcPts val="0"/>
              </a:spcAft>
              <a:defRPr sz="4400">
                <a:solidFill>
                  <a:schemeClr val="dk1"/>
                </a:solidFill>
                <a:latin typeface="Calibri"/>
                <a:ea typeface="Calibri"/>
                <a:cs typeface="Calibri"/>
                <a:sym typeface="Calibri"/>
              </a:defRPr>
            </a:lvl4pPr>
            <a:lvl5pPr algn="l" rtl="0">
              <a:spcBef>
                <a:spcPts val="0"/>
              </a:spcBef>
              <a:spcAft>
                <a:spcPts val="0"/>
              </a:spcAft>
              <a:defRPr sz="4400">
                <a:solidFill>
                  <a:schemeClr val="dk1"/>
                </a:solidFill>
                <a:latin typeface="Calibri"/>
                <a:ea typeface="Calibri"/>
                <a:cs typeface="Calibri"/>
                <a:sym typeface="Calibri"/>
              </a:defRPr>
            </a:lvl5pPr>
            <a:lvl6pPr algn="l" marL="457200" rtl="0">
              <a:spcBef>
                <a:spcPts val="0"/>
              </a:spcBef>
              <a:spcAft>
                <a:spcPts val="0"/>
              </a:spcAft>
              <a:defRPr sz="4400">
                <a:solidFill>
                  <a:schemeClr val="dk1"/>
                </a:solidFill>
                <a:latin typeface="Calibri"/>
                <a:ea typeface="Calibri"/>
                <a:cs typeface="Calibri"/>
                <a:sym typeface="Calibri"/>
              </a:defRPr>
            </a:lvl6pPr>
            <a:lvl7pPr algn="l" marL="914400" rtl="0">
              <a:spcBef>
                <a:spcPts val="0"/>
              </a:spcBef>
              <a:spcAft>
                <a:spcPts val="0"/>
              </a:spcAft>
              <a:defRPr sz="4400">
                <a:solidFill>
                  <a:schemeClr val="dk1"/>
                </a:solidFill>
                <a:latin typeface="Calibri"/>
                <a:ea typeface="Calibri"/>
                <a:cs typeface="Calibri"/>
                <a:sym typeface="Calibri"/>
              </a:defRPr>
            </a:lvl7pPr>
            <a:lvl8pPr algn="l" marL="1371600" rtl="0">
              <a:spcBef>
                <a:spcPts val="0"/>
              </a:spcBef>
              <a:spcAft>
                <a:spcPts val="0"/>
              </a:spcAft>
              <a:defRPr sz="4400">
                <a:solidFill>
                  <a:schemeClr val="dk1"/>
                </a:solidFill>
                <a:latin typeface="Calibri"/>
                <a:ea typeface="Calibri"/>
                <a:cs typeface="Calibri"/>
                <a:sym typeface="Calibri"/>
              </a:defRPr>
            </a:lvl8pPr>
            <a:lvl9pPr algn="l" marL="1828800" rtl="0">
              <a:spcBef>
                <a:spcPts val="0"/>
              </a:spcBef>
              <a:spcAft>
                <a:spcPts val="0"/>
              </a:spcAft>
              <a:defRPr sz="4400">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Type="http://schemas.openxmlformats.org/officeDocument/2006/relationships/theme" Id="rId16" Target="../theme/theme1.xml"/><Relationship Type="http://schemas.openxmlformats.org/officeDocument/2006/relationships/slideLayout" Id="rId15" Target="../slideLayouts/slideLayout14.xml"/><Relationship Type="http://schemas.openxmlformats.org/officeDocument/2006/relationships/slideLayout" Id="rId14" Target="../slideLayouts/slideLayout13.xml"/><Relationship Type="http://schemas.openxmlformats.org/officeDocument/2006/relationships/slideLayout" Id="rId2" Target="../slideLayouts/slideLayout1.xml"/><Relationship Type="http://schemas.openxmlformats.org/officeDocument/2006/relationships/slideLayout" Id="rId12" Target="../slideLayouts/slideLayout11.xml"/><Relationship Type="http://schemas.openxmlformats.org/officeDocument/2006/relationships/image" Id="rId1" Target="../media/image04.png"/><Relationship Type="http://schemas.openxmlformats.org/officeDocument/2006/relationships/slideLayout" Id="rId13" Target="../slideLayouts/slideLayout12.xml"/><Relationship Type="http://schemas.openxmlformats.org/officeDocument/2006/relationships/slideLayout" Id="rId4" Target="../slideLayouts/slideLayout3.xml"/><Relationship Type="http://schemas.openxmlformats.org/officeDocument/2006/relationships/slideLayout" Id="rId10" Target="../slideLayouts/slideLayout9.xml"/><Relationship Type="http://schemas.openxmlformats.org/officeDocument/2006/relationships/slideLayout" Id="rId3" Target="../slideLayouts/slideLayout2.xml"/><Relationship Type="http://schemas.openxmlformats.org/officeDocument/2006/relationships/slideLayout" Id="rId11" Target="../slideLayouts/slideLayout10.xml"/><Relationship Type="http://schemas.openxmlformats.org/officeDocument/2006/relationships/slideLayout" Id="rId9" Target="../slideLayouts/slideLayout8.xml"/><Relationship Type="http://schemas.openxmlformats.org/officeDocument/2006/relationships/slideLayout" Id="rId6" Target="../slideLayouts/slideLayout5.xml"/><Relationship Type="http://schemas.openxmlformats.org/officeDocument/2006/relationships/slideLayout" Id="rId5" Target="../slideLayouts/slideLayout4.xml"/><Relationship Type="http://schemas.openxmlformats.org/officeDocument/2006/relationships/slideLayout" Id="rId8" Target="../slideLayouts/slideLayout7.xml"/><Relationship Type="http://schemas.openxmlformats.org/officeDocument/2006/relationships/slideLayout" Id="rId7"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1"/>
          <a:stretch>
            <a:fillRect/>
          </a:stretch>
        </a:blipFill>
      </p:bgPr>
    </p:bg>
    <p:spTree>
      <p:nvGrpSpPr>
        <p:cNvPr name="Shape 8" id="8"/>
        <p:cNvGrpSpPr/>
        <p:nvPr/>
      </p:nvGrpSpPr>
      <p:grpSpPr>
        <a:xfrm>
          <a:off y="0" x="0"/>
          <a:ext cy="0" cx="0"/>
          <a:chOff y="0" x="0"/>
          <a:chExt cy="0" cx="0"/>
        </a:xfrm>
      </p:grpSpPr>
      <p:sp>
        <p:nvSpPr>
          <p:cNvPr name="Shape 9" id="9"/>
          <p:cNvSpPr txBox="1"/>
          <p:nvPr>
            <p:ph type="title"/>
          </p:nvPr>
        </p:nvSpPr>
        <p:spPr>
          <a:xfrm>
            <a:off y="274637" x="457200"/>
            <a:ext cy="1143000" cx="8229600"/>
          </a:xfrm>
          <a:prstGeom prst="rect">
            <a:avLst/>
          </a:prstGeom>
          <a:noFill/>
          <a:ln>
            <a:noFill/>
          </a:ln>
        </p:spPr>
        <p:txBody>
          <a:bodyPr bIns="91425" tIns="91425" lIns="91425" anchor="ctr" anchorCtr="0" rIns="91425"/>
          <a:lstStyle>
            <a:lvl1pPr indent="0" marR="0" algn="l" marL="0" rtl="0">
              <a:spcBef>
                <a:spcPts val="0"/>
              </a:spcBef>
              <a:spcAft>
                <a:spcPts val="0"/>
              </a:spcAft>
              <a:defRPr i="0" baseline="0" strike="noStrike" sz="4400" b="0" cap="none" u="none">
                <a:solidFill>
                  <a:schemeClr val="dk1"/>
                </a:solidFill>
                <a:latin typeface="Calibri"/>
                <a:ea typeface="Calibri"/>
                <a:cs typeface="Calibri"/>
                <a:sym typeface="Calibri"/>
              </a:defRPr>
            </a:lvl1pPr>
            <a:lvl2pPr indent="0" marR="0" algn="l" marL="0" rtl="0">
              <a:spcBef>
                <a:spcPts val="0"/>
              </a:spcBef>
              <a:spcAft>
                <a:spcPts val="0"/>
              </a:spcAft>
              <a:defRPr i="0" baseline="0" strike="noStrike" sz="4400" b="0" cap="none" u="none">
                <a:solidFill>
                  <a:schemeClr val="dk1"/>
                </a:solidFill>
                <a:latin typeface="Calibri"/>
                <a:ea typeface="Calibri"/>
                <a:cs typeface="Calibri"/>
                <a:sym typeface="Calibri"/>
              </a:defRPr>
            </a:lvl2pPr>
            <a:lvl3pPr indent="0" marR="0" algn="l" marL="0" rtl="0">
              <a:spcBef>
                <a:spcPts val="0"/>
              </a:spcBef>
              <a:spcAft>
                <a:spcPts val="0"/>
              </a:spcAft>
              <a:defRPr i="0" baseline="0" strike="noStrike" sz="4400" b="0" cap="none" u="none">
                <a:solidFill>
                  <a:schemeClr val="dk1"/>
                </a:solidFill>
                <a:latin typeface="Calibri"/>
                <a:ea typeface="Calibri"/>
                <a:cs typeface="Calibri"/>
                <a:sym typeface="Calibri"/>
              </a:defRPr>
            </a:lvl3pPr>
            <a:lvl4pPr indent="0" marR="0" algn="l" marL="0" rtl="0">
              <a:spcBef>
                <a:spcPts val="0"/>
              </a:spcBef>
              <a:spcAft>
                <a:spcPts val="0"/>
              </a:spcAft>
              <a:defRPr i="0" baseline="0" strike="noStrike" sz="4400" b="0" cap="none" u="none">
                <a:solidFill>
                  <a:schemeClr val="dk1"/>
                </a:solidFill>
                <a:latin typeface="Calibri"/>
                <a:ea typeface="Calibri"/>
                <a:cs typeface="Calibri"/>
                <a:sym typeface="Calibri"/>
              </a:defRPr>
            </a:lvl4pPr>
            <a:lvl5pPr indent="0" marR="0" algn="l" marL="0" rtl="0">
              <a:spcBef>
                <a:spcPts val="0"/>
              </a:spcBef>
              <a:spcAft>
                <a:spcPts val="0"/>
              </a:spcAft>
              <a:defRPr i="0" baseline="0" strike="noStrike" sz="4400" b="0" cap="none" u="none">
                <a:solidFill>
                  <a:schemeClr val="dk1"/>
                </a:solidFill>
                <a:latin typeface="Calibri"/>
                <a:ea typeface="Calibri"/>
                <a:cs typeface="Calibri"/>
                <a:sym typeface="Calibri"/>
              </a:defRPr>
            </a:lvl5pPr>
            <a:lvl6pPr indent="0" marR="0" algn="l" marL="457200" rtl="0">
              <a:spcBef>
                <a:spcPts val="0"/>
              </a:spcBef>
              <a:spcAft>
                <a:spcPts val="0"/>
              </a:spcAft>
              <a:defRPr i="0" baseline="0" strike="noStrike" sz="4400" b="0" cap="none" u="none">
                <a:solidFill>
                  <a:schemeClr val="dk1"/>
                </a:solidFill>
                <a:latin typeface="Calibri"/>
                <a:ea typeface="Calibri"/>
                <a:cs typeface="Calibri"/>
                <a:sym typeface="Calibri"/>
              </a:defRPr>
            </a:lvl6pPr>
            <a:lvl7pPr indent="0" marR="0" algn="l" marL="914400" rtl="0">
              <a:spcBef>
                <a:spcPts val="0"/>
              </a:spcBef>
              <a:spcAft>
                <a:spcPts val="0"/>
              </a:spcAft>
              <a:defRPr i="0" baseline="0" strike="noStrike" sz="4400" b="0" cap="none" u="none">
                <a:solidFill>
                  <a:schemeClr val="dk1"/>
                </a:solidFill>
                <a:latin typeface="Calibri"/>
                <a:ea typeface="Calibri"/>
                <a:cs typeface="Calibri"/>
                <a:sym typeface="Calibri"/>
              </a:defRPr>
            </a:lvl7pPr>
            <a:lvl8pPr indent="0" marR="0" algn="l" marL="1371600" rtl="0">
              <a:spcBef>
                <a:spcPts val="0"/>
              </a:spcBef>
              <a:spcAft>
                <a:spcPts val="0"/>
              </a:spcAft>
              <a:defRPr i="0" baseline="0" strike="noStrike" sz="4400" b="0" cap="none" u="none">
                <a:solidFill>
                  <a:schemeClr val="dk1"/>
                </a:solidFill>
                <a:latin typeface="Calibri"/>
                <a:ea typeface="Calibri"/>
                <a:cs typeface="Calibri"/>
                <a:sym typeface="Calibri"/>
              </a:defRPr>
            </a:lvl8pPr>
            <a:lvl9pPr indent="0" marR="0" algn="l" marL="1828800" rtl="0">
              <a:spcBef>
                <a:spcPts val="0"/>
              </a:spcBef>
              <a:spcAft>
                <a:spcPts val="0"/>
              </a:spcAft>
              <a:defRPr i="0" baseline="0" strike="noStrike" sz="4400" b="0" cap="none" u="none">
                <a:solidFill>
                  <a:schemeClr val="dk1"/>
                </a:solidFill>
                <a:latin typeface="Calibri"/>
                <a:ea typeface="Calibri"/>
                <a:cs typeface="Calibri"/>
                <a:sym typeface="Calibri"/>
              </a:defRPr>
            </a:lvl9pPr>
          </a:lstStyle>
          <a:p/>
        </p:txBody>
      </p:sp>
      <p:sp>
        <p:nvSpPr>
          <p:cNvPr name="Shape 10" id="10"/>
          <p:cNvSpPr txBox="1"/>
          <p:nvPr>
            <p:ph type="body" idx="1"/>
          </p:nvPr>
        </p:nvSpPr>
        <p:spPr>
          <a:xfrm>
            <a:off y="1676400" x="457200"/>
            <a:ext cy="4953000" cx="8229600"/>
          </a:xfrm>
          <a:prstGeom prst="rect">
            <a:avLst/>
          </a:prstGeom>
          <a:noFill/>
          <a:ln>
            <a:noFill/>
          </a:ln>
        </p:spPr>
        <p:txBody>
          <a:bodyPr bIns="91425" tIns="91425" lIns="91425" anchor="t" anchorCtr="0" rIns="91425"/>
          <a:lstStyle>
            <a:lvl1pPr indent="-488950" marR="0" algn="l" marL="609600" rtl="0">
              <a:spcBef>
                <a:spcPts val="640"/>
              </a:spcBef>
              <a:spcAft>
                <a:spcPts val="0"/>
              </a:spcAft>
              <a:buClr>
                <a:schemeClr val="hlink"/>
              </a:buClr>
              <a:buFont typeface="Arial"/>
              <a:buChar char="•"/>
              <a:defRPr i="0" baseline="0" strike="noStrike" sz="3200" b="0" cap="none" u="none">
                <a:solidFill>
                  <a:schemeClr val="dk1"/>
                </a:solidFill>
                <a:latin typeface="Calibri"/>
                <a:ea typeface="Calibri"/>
                <a:cs typeface="Calibri"/>
                <a:sym typeface="Calibri"/>
              </a:defRPr>
            </a:lvl1pPr>
            <a:lvl2pPr indent="-425450" marR="0" algn="l" marL="990600" rtl="0">
              <a:spcBef>
                <a:spcPts val="560"/>
              </a:spcBef>
              <a:spcAft>
                <a:spcPts val="0"/>
              </a:spcAft>
              <a:buClr>
                <a:schemeClr val="folHlink"/>
              </a:buClr>
              <a:buFont typeface="Arial"/>
              <a:buChar char="•"/>
              <a:defRPr i="0" baseline="0" strike="noStrike" sz="2800" b="0" cap="none" u="none">
                <a:solidFill>
                  <a:schemeClr val="dk1"/>
                </a:solidFill>
                <a:latin typeface="Calibri"/>
                <a:ea typeface="Calibri"/>
                <a:cs typeface="Calibri"/>
                <a:sym typeface="Calibri"/>
              </a:defRPr>
            </a:lvl2pPr>
            <a:lvl3pPr indent="-365125" marR="0" algn="l" marL="1371600" rtl="0">
              <a:spcBef>
                <a:spcPts val="480"/>
              </a:spcBef>
              <a:spcAft>
                <a:spcPts val="0"/>
              </a:spcAft>
              <a:buClr>
                <a:srgbClr val="0064A8"/>
              </a:buClr>
              <a:buFont typeface="Arial"/>
              <a:buChar char="•"/>
              <a:defRPr i="0" baseline="0" strike="noStrike" sz="2400" b="0" cap="none" u="none">
                <a:solidFill>
                  <a:schemeClr val="dk1"/>
                </a:solidFill>
                <a:latin typeface="Calibri"/>
                <a:ea typeface="Calibri"/>
                <a:cs typeface="Calibri"/>
                <a:sym typeface="Calibri"/>
              </a:defRPr>
            </a:lvl3pPr>
            <a:lvl4pPr indent="-304800" marR="0" algn="l" marL="1752600" rtl="0">
              <a:spcBef>
                <a:spcPts val="400"/>
              </a:spcBef>
              <a:spcAft>
                <a:spcPts val="0"/>
              </a:spcAft>
              <a:buClr>
                <a:srgbClr val="EBC579"/>
              </a:buClr>
              <a:buFont typeface="Arial"/>
              <a:buChar char="•"/>
              <a:defRPr i="0" baseline="0" strike="noStrike" sz="2000" b="0" cap="none" u="none">
                <a:solidFill>
                  <a:schemeClr val="dk1"/>
                </a:solidFill>
                <a:latin typeface="Calibri"/>
                <a:ea typeface="Calibri"/>
                <a:cs typeface="Calibri"/>
                <a:sym typeface="Calibri"/>
              </a:defRPr>
            </a:lvl4pPr>
            <a:lvl5pPr indent="-304800" marR="0" algn="l" marL="2209800" rtl="0">
              <a:spcBef>
                <a:spcPts val="400"/>
              </a:spcBef>
              <a:spcAft>
                <a:spcPts val="0"/>
              </a:spcAft>
              <a:buClr>
                <a:srgbClr val="777777"/>
              </a:buClr>
              <a:buFont typeface="Arial"/>
              <a:buChar char="•"/>
              <a:defRPr i="0" baseline="0" strike="noStrike" sz="2000" b="0" cap="none" u="none">
                <a:solidFill>
                  <a:schemeClr val="dk1"/>
                </a:solidFill>
                <a:latin typeface="Calibri"/>
                <a:ea typeface="Calibri"/>
                <a:cs typeface="Calibri"/>
                <a:sym typeface="Calibri"/>
              </a:defRPr>
            </a:lvl5pPr>
            <a:lvl6pPr indent="-304800" marR="0" algn="l" marL="2667000" rtl="0">
              <a:spcBef>
                <a:spcPts val="400"/>
              </a:spcBef>
              <a:spcAft>
                <a:spcPts val="0"/>
              </a:spcAft>
              <a:buClr>
                <a:srgbClr val="777777"/>
              </a:buClr>
              <a:buFont typeface="Arial"/>
              <a:buChar char="•"/>
              <a:defRPr i="0" baseline="0" strike="noStrike" sz="2000" b="0" cap="none" u="none">
                <a:solidFill>
                  <a:schemeClr val="dk1"/>
                </a:solidFill>
                <a:latin typeface="Calibri"/>
                <a:ea typeface="Calibri"/>
                <a:cs typeface="Calibri"/>
                <a:sym typeface="Calibri"/>
              </a:defRPr>
            </a:lvl6pPr>
            <a:lvl7pPr indent="-304800" marR="0" algn="l" marL="3124200" rtl="0">
              <a:spcBef>
                <a:spcPts val="400"/>
              </a:spcBef>
              <a:spcAft>
                <a:spcPts val="0"/>
              </a:spcAft>
              <a:buClr>
                <a:srgbClr val="777777"/>
              </a:buClr>
              <a:buFont typeface="Arial"/>
              <a:buChar char="•"/>
              <a:defRPr i="0" baseline="0" strike="noStrike" sz="2000" b="0" cap="none" u="none">
                <a:solidFill>
                  <a:schemeClr val="dk1"/>
                </a:solidFill>
                <a:latin typeface="Calibri"/>
                <a:ea typeface="Calibri"/>
                <a:cs typeface="Calibri"/>
                <a:sym typeface="Calibri"/>
              </a:defRPr>
            </a:lvl7pPr>
            <a:lvl8pPr indent="-304800" marR="0" algn="l" marL="3581400" rtl="0">
              <a:spcBef>
                <a:spcPts val="400"/>
              </a:spcBef>
              <a:spcAft>
                <a:spcPts val="0"/>
              </a:spcAft>
              <a:buClr>
                <a:srgbClr val="777777"/>
              </a:buClr>
              <a:buFont typeface="Arial"/>
              <a:buChar char="•"/>
              <a:defRPr i="0" baseline="0" strike="noStrike" sz="2000" b="0" cap="none" u="none">
                <a:solidFill>
                  <a:schemeClr val="dk1"/>
                </a:solidFill>
                <a:latin typeface="Calibri"/>
                <a:ea typeface="Calibri"/>
                <a:cs typeface="Calibri"/>
                <a:sym typeface="Calibri"/>
              </a:defRPr>
            </a:lvl8pPr>
            <a:lvl9pPr indent="-304800" marR="0" algn="l" marL="4038600" rtl="0">
              <a:spcBef>
                <a:spcPts val="400"/>
              </a:spcBef>
              <a:spcAft>
                <a:spcPts val="0"/>
              </a:spcAft>
              <a:buClr>
                <a:srgbClr val="777777"/>
              </a:buClr>
              <a:buFont typeface="Arial"/>
              <a:buChar char="•"/>
              <a:defRPr i="0" baseline="0" strike="noStrike" sz="2000" b="0" cap="none" u="none">
                <a:solidFill>
                  <a:schemeClr val="dk1"/>
                </a:solidFill>
                <a:latin typeface="Calibri"/>
                <a:ea typeface="Calibri"/>
                <a:cs typeface="Calibri"/>
                <a:sym typeface="Calibri"/>
              </a:defRPr>
            </a:lvl9pPr>
          </a:lstStyle>
          <a:p/>
        </p:txBody>
      </p:sp>
    </p:spTree>
  </p:cSld>
  <p:clrMap accent6="accent6" tx2="lt2" bg2="dk2" accent5="accent5" tx1="dk1" bg1="lt1" accent4="accent4" accent3="accent3" accent2="accent2" accent1="accent1"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ype="http://schemas.openxmlformats.org/officeDocument/2006/relationships/notesSlide" Id="rId2" Target="../notesSlides/notesSlide1.xml"/><Relationship Type="http://schemas.openxmlformats.org/officeDocument/2006/relationships/slideLayout" Id="rId1" Target="../slideLayouts/slideLayout14.xml"/><Relationship Type="http://schemas.openxmlformats.org/officeDocument/2006/relationships/image" Id="rId4" Target="../media/image00.png"/><Relationship Type="http://schemas.openxmlformats.org/officeDocument/2006/relationships/image" Id="rId3" Target="../media/image05.png"/></Relationships>
</file>

<file path=ppt/slides/_rels/slide10.xml.rels><?xml version="1.0" encoding="UTF-8" standalone="yes"?><Relationships xmlns="http://schemas.openxmlformats.org/package/2006/relationships"><Relationship Type="http://schemas.openxmlformats.org/officeDocument/2006/relationships/notesSlide" Id="rId2" Target="../notesSlides/notesSlide10.xml"/><Relationship Type="http://schemas.openxmlformats.org/officeDocument/2006/relationships/slideLayout" Id="rId1" Target="../slideLayouts/slideLayout2.xml"/></Relationships>
</file>

<file path=ppt/slides/_rels/slide11.xml.rels><?xml version="1.0" encoding="UTF-8" standalone="yes"?><Relationships xmlns="http://schemas.openxmlformats.org/package/2006/relationships"><Relationship Type="http://schemas.openxmlformats.org/officeDocument/2006/relationships/notesSlide" Id="rId2" Target="../notesSlides/notesSlide11.xml"/><Relationship Type="http://schemas.openxmlformats.org/officeDocument/2006/relationships/slideLayout" Id="rId1" Target="../slideLayouts/slideLayout2.xml"/><Relationship Type="http://schemas.openxmlformats.org/officeDocument/2006/relationships/hyperlink" Id="rId3" TargetMode="External" Target="http://stattrek.com/online-calculator/probability-calculator.aspx"/></Relationships>
</file>

<file path=ppt/slides/_rels/slide12.xml.rels><?xml version="1.0" encoding="UTF-8" standalone="yes"?><Relationships xmlns="http://schemas.openxmlformats.org/package/2006/relationships"><Relationship Type="http://schemas.openxmlformats.org/officeDocument/2006/relationships/notesSlide" Id="rId2" Target="../notesSlides/notesSlide12.xml"/><Relationship Type="http://schemas.openxmlformats.org/officeDocument/2006/relationships/slideLayout" Id="rId1" Target="../slideLayouts/slideLayout2.xml"/><Relationship Type="http://schemas.openxmlformats.org/officeDocument/2006/relationships/image" Id="rId3" Target="../media/image01.jpg"/></Relationships>
</file>

<file path=ppt/slides/_rels/slide13.xml.rels><?xml version="1.0" encoding="UTF-8" standalone="yes"?><Relationships xmlns="http://schemas.openxmlformats.org/package/2006/relationships"><Relationship Type="http://schemas.openxmlformats.org/officeDocument/2006/relationships/notesSlide" Id="rId2" Target="../notesSlides/notesSlide13.xml"/><Relationship Type="http://schemas.openxmlformats.org/officeDocument/2006/relationships/slideLayout" Id="rId1" Target="../slideLayouts/slideLayout2.xml"/></Relationships>
</file>

<file path=ppt/slides/_rels/slide14.xml.rels><?xml version="1.0" encoding="UTF-8" standalone="yes"?><Relationships xmlns="http://schemas.openxmlformats.org/package/2006/relationships"><Relationship Type="http://schemas.openxmlformats.org/officeDocument/2006/relationships/notesSlide" Id="rId2" Target="../notesSlides/notesSlide14.xml"/><Relationship Type="http://schemas.openxmlformats.org/officeDocument/2006/relationships/slideLayout" Id="rId1" Target="../slideLayouts/slideLayout2.xml"/></Relationships>
</file>

<file path=ppt/slides/_rels/slide15.xml.rels><?xml version="1.0" encoding="UTF-8" standalone="yes"?><Relationships xmlns="http://schemas.openxmlformats.org/package/2006/relationships"><Relationship Type="http://schemas.openxmlformats.org/officeDocument/2006/relationships/notesSlide" Id="rId2" Target="../notesSlides/notesSlide15.xml"/><Relationship Type="http://schemas.openxmlformats.org/officeDocument/2006/relationships/slideLayout" Id="rId1" Target="../slideLayouts/slideLayout2.xml"/><Relationship Type="http://schemas.openxmlformats.org/officeDocument/2006/relationships/image" Id="rId3" Target="../media/image02.jpg"/></Relationships>
</file>

<file path=ppt/slides/_rels/slide16.xml.rels><?xml version="1.0" encoding="UTF-8" standalone="yes"?><Relationships xmlns="http://schemas.openxmlformats.org/package/2006/relationships"><Relationship Type="http://schemas.openxmlformats.org/officeDocument/2006/relationships/notesSlide" Id="rId2" Target="../notesSlides/notesSlide16.xml"/><Relationship Type="http://schemas.openxmlformats.org/officeDocument/2006/relationships/slideLayout" Id="rId1" Target="../slideLayouts/slideLayout2.xml"/></Relationships>
</file>

<file path=ppt/slides/_rels/slide17.xml.rels><?xml version="1.0" encoding="UTF-8" standalone="yes"?><Relationships xmlns="http://schemas.openxmlformats.org/package/2006/relationships"><Relationship Type="http://schemas.openxmlformats.org/officeDocument/2006/relationships/notesSlide" Id="rId2" Target="../notesSlides/notesSlide17.xml"/><Relationship Type="http://schemas.openxmlformats.org/officeDocument/2006/relationships/slideLayout" Id="rId1" Target="../slideLayouts/slideLayout2.xml"/></Relationships>
</file>

<file path=ppt/slides/_rels/slide18.xml.rels><?xml version="1.0" encoding="UTF-8" standalone="yes"?><Relationships xmlns="http://schemas.openxmlformats.org/package/2006/relationships"><Relationship Type="http://schemas.openxmlformats.org/officeDocument/2006/relationships/notesSlide" Id="rId2" Target="../notesSlides/notesSlide18.xml"/><Relationship Type="http://schemas.openxmlformats.org/officeDocument/2006/relationships/slideLayout" Id="rId1" Target="../slideLayouts/slideLayout2.xml"/></Relationships>
</file>

<file path=ppt/slides/_rels/slide19.xml.rels><?xml version="1.0" encoding="UTF-8" standalone="yes"?><Relationships xmlns="http://schemas.openxmlformats.org/package/2006/relationships"><Relationship Type="http://schemas.openxmlformats.org/officeDocument/2006/relationships/notesSlide" Id="rId2" Target="../notesSlides/notesSlide19.xml"/><Relationship Type="http://schemas.openxmlformats.org/officeDocument/2006/relationships/slideLayout" Id="rId1" Target="../slideLayouts/slideLayout2.xml"/></Relationships>
</file>

<file path=ppt/slides/_rels/slide2.xml.rels><?xml version="1.0" encoding="UTF-8" standalone="yes"?><Relationships xmlns="http://schemas.openxmlformats.org/package/2006/relationships"><Relationship Type="http://schemas.openxmlformats.org/officeDocument/2006/relationships/notesSlide" Id="rId2" Target="../notesSlides/notesSlide2.xml"/><Relationship Type="http://schemas.openxmlformats.org/officeDocument/2006/relationships/slideLayout" Id="rId1" Target="../slideLayouts/slideLayout3.xml"/><Relationship Type="http://schemas.openxmlformats.org/officeDocument/2006/relationships/image" Id="rId3" Target="../media/image03.jpg"/></Relationships>
</file>

<file path=ppt/slides/_rels/slide20.xml.rels><?xml version="1.0" encoding="UTF-8" standalone="yes"?><Relationships xmlns="http://schemas.openxmlformats.org/package/2006/relationships"><Relationship Type="http://schemas.openxmlformats.org/officeDocument/2006/relationships/notesSlide" Id="rId2" Target="../notesSlides/notesSlide20.xml"/><Relationship Type="http://schemas.openxmlformats.org/officeDocument/2006/relationships/slideLayout" Id="rId1" Target="../slideLayouts/slideLayout2.xml"/></Relationships>
</file>

<file path=ppt/slides/_rels/slide21.xml.rels><?xml version="1.0" encoding="UTF-8" standalone="yes"?><Relationships xmlns="http://schemas.openxmlformats.org/package/2006/relationships"><Relationship Type="http://schemas.openxmlformats.org/officeDocument/2006/relationships/notesSlide" Id="rId2" Target="../notesSlides/notesSlide21.xml"/><Relationship Type="http://schemas.openxmlformats.org/officeDocument/2006/relationships/slideLayout" Id="rId1" Target="../slideLayouts/slideLayout2.xml"/></Relationships>
</file>

<file path=ppt/slides/_rels/slide22.xml.rels><?xml version="1.0" encoding="UTF-8" standalone="yes"?><Relationships xmlns="http://schemas.openxmlformats.org/package/2006/relationships"><Relationship Type="http://schemas.openxmlformats.org/officeDocument/2006/relationships/notesSlide" Id="rId2" Target="../notesSlides/notesSlide22.xml"/><Relationship Type="http://schemas.openxmlformats.org/officeDocument/2006/relationships/slideLayout" Id="rId1" Target="../slideLayouts/slideLayout2.xml"/></Relationships>
</file>

<file path=ppt/slides/_rels/slide23.xml.rels><?xml version="1.0" encoding="UTF-8" standalone="yes"?><Relationships xmlns="http://schemas.openxmlformats.org/package/2006/relationships"><Relationship Type="http://schemas.openxmlformats.org/officeDocument/2006/relationships/notesSlide" Id="rId2" Target="../notesSlides/notesSlide23.xml"/><Relationship Type="http://schemas.openxmlformats.org/officeDocument/2006/relationships/slideLayout" Id="rId1" Target="../slideLayouts/slideLayout2.xml"/></Relationships>
</file>

<file path=ppt/slides/_rels/slide24.xml.rels><?xml version="1.0" encoding="UTF-8" standalone="yes"?><Relationships xmlns="http://schemas.openxmlformats.org/package/2006/relationships"><Relationship Type="http://schemas.openxmlformats.org/officeDocument/2006/relationships/notesSlide" Id="rId2" Target="../notesSlides/notesSlide24.xml"/><Relationship Type="http://schemas.openxmlformats.org/officeDocument/2006/relationships/slideLayout" Id="rId1" Target="../slideLayouts/slideLayout2.xml"/></Relationships>
</file>

<file path=ppt/slides/_rels/slide25.xml.rels><?xml version="1.0" encoding="UTF-8" standalone="yes"?><Relationships xmlns="http://schemas.openxmlformats.org/package/2006/relationships"><Relationship Type="http://schemas.openxmlformats.org/officeDocument/2006/relationships/notesSlide" Id="rId2" Target="../notesSlides/notesSlide25.xml"/><Relationship Type="http://schemas.openxmlformats.org/officeDocument/2006/relationships/slideLayout" Id="rId1" Target="../slideLayouts/slideLayout2.xml"/></Relationships>
</file>

<file path=ppt/slides/_rels/slide26.xml.rels><?xml version="1.0" encoding="UTF-8" standalone="yes"?><Relationships xmlns="http://schemas.openxmlformats.org/package/2006/relationships"><Relationship Type="http://schemas.openxmlformats.org/officeDocument/2006/relationships/notesSlide" Id="rId2" Target="../notesSlides/notesSlide26.xml"/><Relationship Type="http://schemas.openxmlformats.org/officeDocument/2006/relationships/slideLayout" Id="rId1" Target="../slideLayouts/slideLayout2.xml"/></Relationships>
</file>

<file path=ppt/slides/_rels/slide27.xml.rels><?xml version="1.0" encoding="UTF-8" standalone="yes"?><Relationships xmlns="http://schemas.openxmlformats.org/package/2006/relationships"><Relationship Type="http://schemas.openxmlformats.org/officeDocument/2006/relationships/notesSlide" Id="rId2" Target="../notesSlides/notesSlide27.xml"/><Relationship Type="http://schemas.openxmlformats.org/officeDocument/2006/relationships/slideLayout" Id="rId1" Target="../slideLayouts/slideLayout2.xml"/></Relationships>
</file>

<file path=ppt/slides/_rels/slide28.xml.rels><?xml version="1.0" encoding="UTF-8" standalone="yes"?><Relationships xmlns="http://schemas.openxmlformats.org/package/2006/relationships"><Relationship Type="http://schemas.openxmlformats.org/officeDocument/2006/relationships/notesSlide" Id="rId2" Target="../notesSlides/notesSlide28.xml"/><Relationship Type="http://schemas.openxmlformats.org/officeDocument/2006/relationships/slideLayout" Id="rId1" Target="../slideLayouts/slideLayout2.xml"/><Relationship Type="http://schemas.openxmlformats.org/officeDocument/2006/relationships/hyperlink" Id="rId3" TargetMode="External" Target="http://www.conceptuamath.com/fractions/equivalent-fractions.html"/></Relationships>
</file>

<file path=ppt/slides/_rels/slide29.xml.rels><?xml version="1.0" encoding="UTF-8" standalone="yes"?><Relationships xmlns="http://schemas.openxmlformats.org/package/2006/relationships"><Relationship Type="http://schemas.openxmlformats.org/officeDocument/2006/relationships/notesSlide" Id="rId2" Target="../notesSlides/notesSlide29.xml"/><Relationship Type="http://schemas.openxmlformats.org/officeDocument/2006/relationships/slideLayout" Id="rId1" Target="../slideLayouts/slideLayout2.xml"/><Relationship Type="http://schemas.openxmlformats.org/officeDocument/2006/relationships/hyperlink" Id="rId4" TargetMode="External" Target="http://elemath.pbworks.com/w/page/42941173/DPI Common Core Units"/><Relationship Type="http://schemas.openxmlformats.org/officeDocument/2006/relationships/hyperlink" Id="rId3" TargetMode="External" Target="http://www.corestandards.org/assets/CCSSI_Math Standards.pdf"/><Relationship Type="http://schemas.openxmlformats.org/officeDocument/2006/relationships/hyperlink" Id="rId9" TargetMode="External" Target="http://turnonccmath.com/"/><Relationship Type="http://schemas.openxmlformats.org/officeDocument/2006/relationships/hyperlink" Id="rId6" TargetMode="External" Target="http://www.nctm.org/resources/content.aspx?id=32702"/><Relationship Type="http://schemas.openxmlformats.org/officeDocument/2006/relationships/hyperlink" Id="rId5" TargetMode="External" Target="http://elemath.pbworks.com/w/page/30621644/CCSSM"/><Relationship Type="http://schemas.openxmlformats.org/officeDocument/2006/relationships/hyperlink" Id="rId8" TargetMode="External" Target="http://illustrativemathematics.org/standards/practice"/><Relationship Type="http://schemas.openxmlformats.org/officeDocument/2006/relationships/hyperlink" Id="rId7" TargetMode="External" Target="http://www.mathedleadership.org/ccss/itp/index.html"/></Relationships>
</file>

<file path=ppt/slides/_rels/slide3.xml.rels><?xml version="1.0" encoding="UTF-8" standalone="yes"?><Relationships xmlns="http://schemas.openxmlformats.org/package/2006/relationships"><Relationship Type="http://schemas.openxmlformats.org/officeDocument/2006/relationships/notesSlide" Id="rId2" Target="../notesSlides/notesSlide3.xml"/><Relationship Type="http://schemas.openxmlformats.org/officeDocument/2006/relationships/slideLayout" Id="rId1" Target="../slideLayouts/slideLayout2.xml"/></Relationships>
</file>

<file path=ppt/slides/_rels/slide30.xml.rels><?xml version="1.0" encoding="UTF-8" standalone="yes"?><Relationships xmlns="http://schemas.openxmlformats.org/package/2006/relationships"><Relationship Type="http://schemas.openxmlformats.org/officeDocument/2006/relationships/notesSlide" Id="rId2" Target="../notesSlides/notesSlide30.xml"/><Relationship Type="http://schemas.openxmlformats.org/officeDocument/2006/relationships/slideLayout" Id="rId1" Target="../slideLayouts/slideLayout13.xml"/><Relationship Type="http://schemas.openxmlformats.org/officeDocument/2006/relationships/hyperlink" Id="rId4" TargetMode="External" Target="http://techtipsforteachersblog.blogspot.com/"/><Relationship Type="http://schemas.openxmlformats.org/officeDocument/2006/relationships/hyperlink" Id="rId3" TargetMode="External" Target="mailto:jayme.linton@lr.edu"/></Relationships>
</file>

<file path=ppt/slides/_rels/slide4.xml.rels><?xml version="1.0" encoding="UTF-8" standalone="yes"?><Relationships xmlns="http://schemas.openxmlformats.org/package/2006/relationships"><Relationship Type="http://schemas.openxmlformats.org/officeDocument/2006/relationships/notesSlide" Id="rId2" Target="../notesSlides/notesSlide4.xml"/><Relationship Type="http://schemas.openxmlformats.org/officeDocument/2006/relationships/slideLayout" Id="rId1" Target="../slideLayouts/slideLayout11.xml"/></Relationships>
</file>

<file path=ppt/slides/_rels/slide5.xml.rels><?xml version="1.0" encoding="UTF-8" standalone="yes"?><Relationships xmlns="http://schemas.openxmlformats.org/package/2006/relationships"><Relationship Type="http://schemas.openxmlformats.org/officeDocument/2006/relationships/notesSlide" Id="rId2" Target="../notesSlides/notesSlide5.xml"/><Relationship Type="http://schemas.openxmlformats.org/officeDocument/2006/relationships/slideLayout" Id="rId1" Target="../slideLayouts/slideLayout2.xml"/></Relationships>
</file>

<file path=ppt/slides/_rels/slide6.xml.rels><?xml version="1.0" encoding="UTF-8" standalone="yes"?><Relationships xmlns="http://schemas.openxmlformats.org/package/2006/relationships"><Relationship Type="http://schemas.openxmlformats.org/officeDocument/2006/relationships/notesSlide" Id="rId2" Target="../notesSlides/notesSlide6.xml"/><Relationship Type="http://schemas.openxmlformats.org/officeDocument/2006/relationships/slideLayout" Id="rId1" Target="../slideLayouts/slideLayout2.xml"/></Relationships>
</file>

<file path=ppt/slides/_rels/slide7.xml.rels><?xml version="1.0" encoding="UTF-8" standalone="yes"?><Relationships xmlns="http://schemas.openxmlformats.org/package/2006/relationships"><Relationship Type="http://schemas.openxmlformats.org/officeDocument/2006/relationships/notesSlide" Id="rId2" Target="../notesSlides/notesSlide7.xml"/><Relationship Type="http://schemas.openxmlformats.org/officeDocument/2006/relationships/slideLayout" Id="rId1" Target="../slideLayouts/slideLayout2.xml"/><Relationship Type="http://schemas.openxmlformats.org/officeDocument/2006/relationships/hyperlink" Id="rId4" TargetMode="External" Target="http://nlvm.usu.edu/"/><Relationship Type="http://schemas.openxmlformats.org/officeDocument/2006/relationships/hyperlink" Id="rId3" TargetMode="External" Target="http://www.mathbuddyonline.com/"/><Relationship Type="http://schemas.openxmlformats.org/officeDocument/2006/relationships/hyperlink" Id="rId5" TargetMode="External" Target="http://www.apple.com/education/apps/"/></Relationships>
</file>

<file path=ppt/slides/_rels/slide8.xml.rels><?xml version="1.0" encoding="UTF-8" standalone="yes"?><Relationships xmlns="http://schemas.openxmlformats.org/package/2006/relationships"><Relationship Type="http://schemas.openxmlformats.org/officeDocument/2006/relationships/notesSlide" Id="rId2" Target="../notesSlides/notesSlide8.xml"/><Relationship Type="http://schemas.openxmlformats.org/officeDocument/2006/relationships/slideLayout" Id="rId1" Target="../slideLayouts/slideLayout2.xml"/><Relationship Type="http://schemas.openxmlformats.org/officeDocument/2006/relationships/hyperlink" Id="rId3" TargetMode="External" Target="http://www.wikispaces.com"/></Relationships>
</file>

<file path=ppt/slides/_rels/slide9.xml.rels><?xml version="1.0" encoding="UTF-8" standalone="yes"?><Relationships xmlns="http://schemas.openxmlformats.org/package/2006/relationships"><Relationship Type="http://schemas.openxmlformats.org/officeDocument/2006/relationships/notesSlide" Id="rId2" Target="../notesSlides/notesSlide9.xml"/><Relationship Type="http://schemas.openxmlformats.org/officeDocument/2006/relationships/slideLayout" Id="rId1"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stretch>
            <a:fillRect/>
          </a:stretch>
        </a:blipFill>
      </p:bgPr>
    </p:bg>
    <p:spTree>
      <p:nvGrpSpPr>
        <p:cNvPr name="Shape 57" id="57"/>
        <p:cNvGrpSpPr/>
        <p:nvPr/>
      </p:nvGrpSpPr>
      <p:grpSpPr>
        <a:xfrm>
          <a:off y="0" x="0"/>
          <a:ext cy="0" cx="0"/>
          <a:chOff y="0" x="0"/>
          <a:chExt cy="0" cx="0"/>
        </a:xfrm>
      </p:grpSpPr>
      <p:sp>
        <p:nvSpPr>
          <p:cNvPr name="Shape 58" id="58"/>
          <p:cNvSpPr txBox="1"/>
          <p:nvPr>
            <p:ph type="ctrTitle"/>
          </p:nvPr>
        </p:nvSpPr>
        <p:spPr>
          <a:xfrm>
            <a:off y="2667000" x="1600200"/>
            <a:ext cy="1603375" cx="5791200"/>
          </a:xfrm>
          <a:prstGeom prst="rect">
            <a:avLst/>
          </a:prstGeom>
          <a:noFill/>
          <a:ln>
            <a:noFill/>
          </a:ln>
        </p:spPr>
        <p:txBody>
          <a:bodyPr bIns="45700" tIns="45700" lIns="91425" anchor="ctr" anchorCtr="0" rIns="91425">
            <a:spAutoFit/>
          </a:bodyPr>
          <a:lstStyle/>
          <a:p>
            <a:pPr indent="0" marR="0" algn="ctr" marL="0" rtl="0" lvl="0">
              <a:spcBef>
                <a:spcPts val="0"/>
              </a:spcBef>
              <a:spcAft>
                <a:spcPts val="0"/>
              </a:spcAft>
              <a:buClr>
                <a:schemeClr val="dk1"/>
              </a:buClr>
              <a:buSzPct val="25000"/>
              <a:buFont typeface="Calibri"/>
              <a:buNone/>
            </a:pPr>
            <a:r>
              <a:rPr lang="en_US" i="0" baseline="0" strike="noStrike" sz="4400" b="0" cap="none" u="none">
                <a:solidFill>
                  <a:schemeClr val="dk1"/>
                </a:solidFill>
                <a:latin typeface="Calibri"/>
                <a:ea typeface="Calibri"/>
                <a:cs typeface="Calibri"/>
                <a:sym typeface="Calibri"/>
              </a:rPr>
              <a:t>Tech Tools for Integrating the Common Core Standards for Mathematical Practice</a:t>
            </a:r>
          </a:p>
        </p:txBody>
      </p:sp>
      <p:sp>
        <p:nvSpPr>
          <p:cNvPr name="Shape 59" id="59"/>
          <p:cNvSpPr txBox="1"/>
          <p:nvPr/>
        </p:nvSpPr>
        <p:spPr>
          <a:xfrm>
            <a:off y="1219200" x="1600200"/>
            <a:ext cy="579436" cx="5867400"/>
          </a:xfrm>
          <a:prstGeom prst="rect">
            <a:avLst/>
          </a:prstGeom>
          <a:noFill/>
          <a:ln>
            <a:noFill/>
          </a:ln>
        </p:spPr>
        <p:txBody>
          <a:bodyPr bIns="45700" tIns="45700" lIns="91425" anchor="t" anchorCtr="0" rIns="91425">
            <a:spAutoFit/>
          </a:bodyPr>
          <a:lstStyle/>
          <a:p>
            <a:pPr indent="0" marR="0" algn="ctr" marL="0" rtl="0" lvl="0">
              <a:spcBef>
                <a:spcPts val="1600"/>
              </a:spcBef>
              <a:buClr>
                <a:schemeClr val="dk1"/>
              </a:buClr>
              <a:buSzPct val="25000"/>
              <a:buFont typeface="Calibri"/>
              <a:buNone/>
            </a:pPr>
            <a:r>
              <a:rPr lang="en_US" i="0" baseline="0" strike="noStrike" sz="3200" b="1" cap="none" u="none">
                <a:solidFill>
                  <a:srgbClr val="45422F"/>
                </a:solidFill>
                <a:latin typeface="Calibri"/>
                <a:ea typeface="Calibri"/>
                <a:cs typeface="Calibri"/>
                <a:sym typeface="Calibri"/>
              </a:rPr>
              <a:t>Presented by Jayme Linton</a:t>
            </a:r>
          </a:p>
        </p:txBody>
      </p:sp>
      <p:sp>
        <p:nvSpPr>
          <p:cNvPr name="Shape 60" id="60"/>
          <p:cNvSpPr/>
          <p:nvPr/>
        </p:nvSpPr>
        <p:spPr>
          <a:xfrm>
            <a:off y="6629400" x="76200"/>
            <a:ext cy="228600" cx="9067800"/>
          </a:xfrm>
          <a:prstGeom prst="rect">
            <a:avLst/>
          </a:prstGeom>
          <a:blipFill>
            <a:blip r:embed="rId4"/>
            <a:stretch>
              <a:fillRect/>
            </a:stretch>
          </a:blipFill>
        </p:spPr>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17" id="117"/>
        <p:cNvGrpSpPr/>
        <p:nvPr/>
      </p:nvGrpSpPr>
      <p:grpSpPr>
        <a:xfrm>
          <a:off y="0" x="0"/>
          <a:ext cy="0" cx="0"/>
          <a:chOff y="0" x="0"/>
          <a:chExt cy="0" cx="0"/>
        </a:xfrm>
      </p:grpSpPr>
      <p:sp>
        <p:nvSpPr>
          <p:cNvPr name="Shape 118" id="118"/>
          <p:cNvSpPr txBox="1"/>
          <p:nvPr>
            <p:ph type="title"/>
          </p:nvPr>
        </p:nvSpPr>
        <p:spPr>
          <a:xfrm>
            <a:off y="228600" x="228600"/>
            <a:ext cy="862011" cx="87630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400" b="0" cap="none" u="none">
                <a:solidFill>
                  <a:srgbClr val="FFFFFF"/>
                </a:solidFill>
                <a:latin typeface="Calibri"/>
                <a:ea typeface="Calibri"/>
                <a:cs typeface="Calibri"/>
                <a:sym typeface="Calibri"/>
              </a:rPr>
              <a:t>Reason Abstractly and Quantitatively</a:t>
            </a:r>
          </a:p>
        </p:txBody>
      </p:sp>
      <p:sp>
        <p:nvSpPr>
          <p:cNvPr name="Shape 119" id="119"/>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Sample tech tools:</a:t>
            </a:r>
          </a:p>
          <a:p>
            <a:r>
              <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Virtual manipulatives</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Blog as math journal</a:t>
            </a:r>
          </a:p>
          <a:p>
            <a:pPr indent="342900" marR="0" algn="l" marL="571500" rtl="0" lvl="1">
              <a:spcBef>
                <a:spcPts val="300"/>
              </a:spcBef>
              <a:spcAft>
                <a:spcPts val="0"/>
              </a:spcAft>
              <a:buClr>
                <a:srgbClr val="000000"/>
              </a:buClr>
              <a:buSzPct val="75000"/>
              <a:buFont typeface="Courier New"/>
              <a:buChar char="o"/>
            </a:pPr>
            <a:r>
              <a:rPr lang="en_US" i="0" baseline="0" strike="noStrike" sz="2400" b="0" cap="none" u="none">
                <a:solidFill>
                  <a:srgbClr val="000000"/>
                </a:solidFill>
                <a:latin typeface="Calibri"/>
                <a:ea typeface="Calibri"/>
                <a:cs typeface="Calibri"/>
                <a:sym typeface="Calibri"/>
              </a:rPr>
              <a:t>www.blogger.com</a:t>
            </a:r>
          </a:p>
          <a:p>
            <a:pPr indent="342900" marR="0" algn="l" marL="571500" rtl="0" lvl="1">
              <a:spcBef>
                <a:spcPts val="300"/>
              </a:spcBef>
              <a:spcAft>
                <a:spcPts val="0"/>
              </a:spcAft>
              <a:buClr>
                <a:srgbClr val="000000"/>
              </a:buClr>
              <a:buSzPct val="75000"/>
              <a:buFont typeface="Courier New"/>
              <a:buChar char="o"/>
            </a:pPr>
            <a:r>
              <a:rPr lang="en_US" i="0" baseline="0" strike="noStrike" sz="2400" b="0" cap="none" u="none">
                <a:solidFill>
                  <a:srgbClr val="000000"/>
                </a:solidFill>
                <a:latin typeface="Calibri"/>
                <a:ea typeface="Calibri"/>
                <a:cs typeface="Calibri"/>
                <a:sym typeface="Calibri"/>
              </a:rPr>
              <a:t>www.kidblog.com</a:t>
            </a:r>
          </a:p>
          <a:p>
            <a:pPr indent="342900" marR="0" algn="l" marL="571500" rtl="0" lvl="1">
              <a:spcBef>
                <a:spcPts val="300"/>
              </a:spcBef>
              <a:spcAft>
                <a:spcPts val="0"/>
              </a:spcAft>
              <a:buClr>
                <a:srgbClr val="000000"/>
              </a:buClr>
              <a:buSzPct val="75000"/>
              <a:buFont typeface="Courier New"/>
              <a:buChar char="o"/>
            </a:pPr>
            <a:r>
              <a:rPr lang="en_US" i="0" baseline="0" strike="noStrike" sz="2400" b="0" cap="none" u="none">
                <a:solidFill>
                  <a:srgbClr val="000000"/>
                </a:solidFill>
                <a:latin typeface="Calibri"/>
                <a:ea typeface="Calibri"/>
                <a:cs typeface="Calibri"/>
                <a:sym typeface="Calibri"/>
              </a:rPr>
              <a:t>www.edublogs.org</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Probability simulation tools</a:t>
            </a:r>
          </a:p>
          <a:p>
            <a:pPr indent="342900" marR="0" algn="l" marL="571500" rtl="0" lvl="1">
              <a:spcBef>
                <a:spcPts val="300"/>
              </a:spcBef>
              <a:spcAft>
                <a:spcPts val="0"/>
              </a:spcAft>
              <a:buClr>
                <a:srgbClr val="000000"/>
              </a:buClr>
              <a:buSzPct val="85999"/>
              <a:buFont typeface="Courier New"/>
              <a:buChar char="o"/>
            </a:pPr>
            <a:r>
              <a:rPr lang="en_US" i="0" baseline="0" strike="noStrike" sz="2100" b="0" cap="none" u="none">
                <a:solidFill>
                  <a:srgbClr val="000000"/>
                </a:solidFill>
                <a:latin typeface="Calibri"/>
                <a:ea typeface="Calibri"/>
                <a:cs typeface="Calibri"/>
                <a:sym typeface="Calibri"/>
              </a:rPr>
              <a:t>http://www.subtangent.com/maths/flash/probsim.swf</a:t>
            </a:r>
          </a:p>
          <a:p>
            <a:pPr indent="342900" marR="0" algn="l" marL="571500" rtl="0" lvl="1">
              <a:spcBef>
                <a:spcPts val="300"/>
              </a:spcBef>
              <a:spcAft>
                <a:spcPts val="0"/>
              </a:spcAft>
              <a:buClr>
                <a:srgbClr val="000000"/>
              </a:buClr>
              <a:buSzPct val="85999"/>
              <a:buFont typeface="Courier New"/>
              <a:buChar char="o"/>
            </a:pPr>
            <a:r>
              <a:rPr lang="en_US" i="0" baseline="0" strike="noStrike" sz="2100" b="0" cap="none" u="none">
                <a:solidFill>
                  <a:srgbClr val="000000"/>
                </a:solidFill>
                <a:latin typeface="Calibri"/>
                <a:ea typeface="Calibri"/>
                <a:cs typeface="Calibri"/>
                <a:sym typeface="Calibri"/>
              </a:rPr>
              <a:t>http://www.mathsonline.co.uk/nonmembers/resource/prob/</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Dice probability generator</a:t>
            </a:r>
          </a:p>
          <a:p>
            <a:pPr indent="342900" marR="0" algn="l" marL="571500" rtl="0" lvl="1">
              <a:spcBef>
                <a:spcPts val="300"/>
              </a:spcBef>
              <a:spcAft>
                <a:spcPts val="0"/>
              </a:spcAft>
              <a:buClr>
                <a:srgbClr val="000000"/>
              </a:buClr>
              <a:buSzPct val="75000"/>
              <a:buFont typeface="Courier New"/>
              <a:buChar char="o"/>
            </a:pPr>
            <a:r>
              <a:rPr lang="en_US" i="0" baseline="0" strike="noStrike" sz="2400" b="0" cap="none" u="none">
                <a:solidFill>
                  <a:srgbClr val="000000"/>
                </a:solidFill>
                <a:latin typeface="Calibri"/>
                <a:ea typeface="Calibri"/>
                <a:cs typeface="Calibri"/>
                <a:sym typeface="Calibri"/>
              </a:rPr>
              <a:t>http://www.vrtisworks.com/kiki/fun/cdice.htm</a:t>
            </a:r>
          </a:p>
          <a:p>
            <a:r>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23" id="123"/>
        <p:cNvGrpSpPr/>
        <p:nvPr/>
      </p:nvGrpSpPr>
      <p:grpSpPr>
        <a:xfrm>
          <a:off y="0" x="0"/>
          <a:ext cy="0" cx="0"/>
          <a:chOff y="0" x="0"/>
          <a:chExt cy="0" cx="0"/>
        </a:xfrm>
      </p:grpSpPr>
      <p:sp>
        <p:nvSpPr>
          <p:cNvPr name="Shape 124" id="124"/>
          <p:cNvSpPr txBox="1"/>
          <p:nvPr>
            <p:ph type="title"/>
          </p:nvPr>
        </p:nvSpPr>
        <p:spPr>
          <a:xfrm>
            <a:off y="228600" x="152400"/>
            <a:ext cy="862011" cx="89916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400" b="0" cap="none" u="none">
                <a:solidFill>
                  <a:srgbClr val="FFFFFF"/>
                </a:solidFill>
                <a:latin typeface="Calibri"/>
                <a:ea typeface="Calibri"/>
                <a:cs typeface="Calibri"/>
                <a:sym typeface="Calibri"/>
              </a:rPr>
              <a:t>Reason Abstractly and Quantitatively</a:t>
            </a:r>
          </a:p>
        </p:txBody>
      </p:sp>
      <p:sp>
        <p:nvSpPr>
          <p:cNvPr name="Shape 125" id="125"/>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7.SP.6 Approximate the probability of a chance event by collecting data on the chance process that produces it and observing its long-run relative frequency, and predict the approximate relative frequency given the probability.  For example, when rolling a number cube 600 times, predict that a 3 or 6 would be rolled roughly 200 times, but probably not exactly 200 times.</a:t>
            </a:r>
          </a:p>
          <a:p>
            <a:r>
              <a:t/>
            </a:r>
          </a:p>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Decontextualize by breaking apart the problem and constructing a mathematical expression to represent the scenario. Solve the expression. Contextualize by designing and implementing an investigation using dice probability generator. </a:t>
            </a:r>
          </a:p>
          <a:p>
            <a:r>
              <a:t/>
            </a:r>
          </a:p>
          <a:p>
            <a:pPr indent="342900" marR="0" algn="l" marL="0" rtl="0" lvl="0">
              <a:spcBef>
                <a:spcPts val="0"/>
              </a:spcBef>
              <a:spcAft>
                <a:spcPts val="0"/>
              </a:spcAft>
              <a:buClr>
                <a:schemeClr val="dk2"/>
              </a:buClr>
              <a:buSzPct val="25000"/>
              <a:buFont typeface="Calibri"/>
              <a:buNone/>
            </a:pPr>
            <a:r>
              <a:rPr lang="en_US" i="0" baseline="0" strike="noStrike" sz="2200" b="0" cap="none" u="sng">
                <a:solidFill>
                  <a:schemeClr val="hlink"/>
                </a:solidFill>
                <a:latin typeface="Calibri"/>
                <a:ea typeface="Calibri"/>
                <a:cs typeface="Calibri"/>
                <a:sym typeface="Calibri"/>
                <a:hlinkClick r:id="rId3"/>
              </a:rPr>
              <a:t>http://stattrek.com/online-calculator/probability-calculator.aspx </a:t>
            </a:r>
          </a:p>
          <a:p>
            <a:r>
              <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29" id="129"/>
        <p:cNvGrpSpPr/>
        <p:nvPr/>
      </p:nvGrpSpPr>
      <p:grpSpPr>
        <a:xfrm>
          <a:off y="0" x="0"/>
          <a:ext cy="0" cx="0"/>
          <a:chOff y="0" x="0"/>
          <a:chExt cy="0" cx="0"/>
        </a:xfrm>
      </p:grpSpPr>
      <p:sp>
        <p:nvSpPr>
          <p:cNvPr name="Shape 130" id="130"/>
          <p:cNvSpPr txBox="1"/>
          <p:nvPr>
            <p:ph type="title"/>
          </p:nvPr>
        </p:nvSpPr>
        <p:spPr>
          <a:xfrm>
            <a:off y="134936" x="457200"/>
            <a:ext cy="1350961" cx="73152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3800" b="0" cap="none" u="none">
                <a:solidFill>
                  <a:srgbClr val="FFFFFF"/>
                </a:solidFill>
                <a:latin typeface="Calibri"/>
                <a:ea typeface="Calibri"/>
                <a:cs typeface="Calibri"/>
                <a:sym typeface="Calibri"/>
              </a:rPr>
              <a:t>Construct Viable Arguments and Critique the Reasoning of Others</a:t>
            </a:r>
          </a:p>
        </p:txBody>
      </p:sp>
      <p:sp>
        <p:nvSpPr>
          <p:cNvPr name="Shape 131" id="131"/>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Students respond to questions such as “How did you get that?”, “Why is that true?”, and “Does that always work?”  Students construct arguments using verbal or written explanations accompanied by expressions, equations, inequalities, models, graphs, tables, etc.</a:t>
            </a:r>
          </a:p>
          <a:p>
            <a:r>
              <a:t/>
            </a:r>
          </a:p>
        </p:txBody>
      </p:sp>
      <p:sp>
        <p:nvSpPr>
          <p:cNvPr name="Shape 132" id="132"/>
          <p:cNvSpPr/>
          <p:nvPr/>
        </p:nvSpPr>
        <p:spPr>
          <a:xfrm>
            <a:off y="3352800" x="3276600"/>
            <a:ext cy="3186111" cx="3186111"/>
          </a:xfrm>
          <a:prstGeom prst="rect">
            <a:avLst/>
          </a:prstGeom>
          <a:blipFill>
            <a:blip r:embed="rId3"/>
            <a:stretch>
              <a:fillRect/>
            </a:stretch>
          </a:blipFill>
        </p:spPr>
      </p:sp>
      <p:sp>
        <p:nvSpPr>
          <p:cNvPr name="Shape 133" id="133"/>
          <p:cNvSpPr txBox="1"/>
          <p:nvPr/>
        </p:nvSpPr>
        <p:spPr>
          <a:xfrm>
            <a:off y="3352800" x="3276600"/>
            <a:ext cy="3186112" cx="3186112"/>
          </a:xfrm>
          <a:prstGeom prst="rect">
            <a:avLst/>
          </a:prstGeom>
          <a:noFill/>
          <a:ln w="9525" cap="flat">
            <a:solidFill>
              <a:srgbClr val="000000"/>
            </a:solidFill>
            <a:prstDash val="solid"/>
            <a:round/>
            <a:headEnd len="med" type="none" w="med"/>
            <a:tailEnd len="med" type="none" w="med"/>
          </a:ln>
        </p:spPr>
        <p:txBody>
          <a:bodyPr bIns="45700" tIns="45700" lIns="91425" anchor="t" anchorCtr="0" rIns="91425">
            <a:spAutoFit/>
          </a:bodyPr>
          <a:lstStyle/>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37" id="137"/>
        <p:cNvGrpSpPr/>
        <p:nvPr/>
      </p:nvGrpSpPr>
      <p:grpSpPr>
        <a:xfrm>
          <a:off y="0" x="0"/>
          <a:ext cy="0" cx="0"/>
          <a:chOff y="0" x="0"/>
          <a:chExt cy="0" cx="0"/>
        </a:xfrm>
      </p:grpSpPr>
      <p:sp>
        <p:nvSpPr>
          <p:cNvPr name="Shape 138" id="138"/>
          <p:cNvSpPr txBox="1"/>
          <p:nvPr>
            <p:ph type="title"/>
          </p:nvPr>
        </p:nvSpPr>
        <p:spPr>
          <a:xfrm>
            <a:off y="134936" x="457200"/>
            <a:ext cy="1350961" cx="73152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3800" b="0" cap="none" u="none">
                <a:solidFill>
                  <a:srgbClr val="FFFFFF"/>
                </a:solidFill>
                <a:latin typeface="Calibri"/>
                <a:ea typeface="Calibri"/>
                <a:cs typeface="Calibri"/>
                <a:sym typeface="Calibri"/>
              </a:rPr>
              <a:t>Construct Viable Arguments and Critique the Reasoning of Others</a:t>
            </a:r>
          </a:p>
        </p:txBody>
      </p:sp>
      <p:sp>
        <p:nvSpPr>
          <p:cNvPr name="Shape 139" id="139"/>
          <p:cNvSpPr txBox="1"/>
          <p:nvPr>
            <p:ph type="body" idx="1"/>
          </p:nvPr>
        </p:nvSpPr>
        <p:spPr>
          <a:xfrm>
            <a:off y="1524000" x="457200"/>
            <a:ext cy="5621337"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Sample tech tools:</a:t>
            </a:r>
          </a:p>
          <a:p>
            <a:pPr indent="342900" marR="0" algn="l" marL="0" rtl="0" lvl="0">
              <a:spcBef>
                <a:spcPts val="0"/>
              </a:spcBef>
              <a:spcAft>
                <a:spcPts val="0"/>
              </a:spcAft>
              <a:buClr>
                <a:srgbClr val="000000"/>
              </a:buClr>
              <a:buSzPct val="166666"/>
              <a:buFont typeface="Arial"/>
              <a:buChar char="•"/>
            </a:pPr>
            <a:r>
              <a:rPr lang="en_US" i="0" baseline="0" strike="noStrike" sz="2400" b="0" cap="none" u="none">
                <a:solidFill>
                  <a:srgbClr val="000000"/>
                </a:solidFill>
                <a:latin typeface="Calibri"/>
                <a:ea typeface="Calibri"/>
                <a:cs typeface="Calibri"/>
                <a:sym typeface="Calibri"/>
              </a:rPr>
              <a:t>Blog as math journal</a:t>
            </a:r>
          </a:p>
          <a:p>
            <a:pPr indent="342900" marR="0" algn="l" marL="0" rtl="0" lvl="0">
              <a:spcBef>
                <a:spcPts val="0"/>
              </a:spcBef>
              <a:spcAft>
                <a:spcPts val="0"/>
              </a:spcAft>
              <a:buClr>
                <a:srgbClr val="000000"/>
              </a:buClr>
              <a:buSzPct val="166666"/>
              <a:buFont typeface="Arial"/>
              <a:buChar char="•"/>
            </a:pPr>
            <a:r>
              <a:rPr lang="en_US" i="0" baseline="0" strike="noStrike" sz="2400" b="0" cap="none" u="none">
                <a:solidFill>
                  <a:srgbClr val="000000"/>
                </a:solidFill>
                <a:latin typeface="Calibri"/>
                <a:ea typeface="Calibri"/>
                <a:cs typeface="Calibri"/>
                <a:sym typeface="Calibri"/>
              </a:rPr>
              <a:t>Presentation tools to demonstrate student learning </a:t>
            </a:r>
          </a:p>
          <a:p>
            <a:pPr indent="381000" marR="0" algn="l" marL="533400" rtl="0" lvl="1">
              <a:spcBef>
                <a:spcPts val="300"/>
              </a:spcBef>
              <a:spcAft>
                <a:spcPts val="0"/>
              </a:spcAft>
              <a:buClr>
                <a:srgbClr val="000000"/>
              </a:buClr>
              <a:buSzPct val="100000"/>
              <a:buFont typeface="Courier New"/>
              <a:buChar char="o"/>
            </a:pPr>
            <a:r>
              <a:rPr lang="en_US" i="0" baseline="0" strike="noStrike" sz="2400" b="0" cap="none" u="none">
                <a:solidFill>
                  <a:srgbClr val="000000"/>
                </a:solidFill>
                <a:latin typeface="Calibri"/>
                <a:ea typeface="Calibri"/>
                <a:cs typeface="Calibri"/>
                <a:sym typeface="Calibri"/>
              </a:rPr>
              <a:t>http://VoiceThread.com</a:t>
            </a:r>
          </a:p>
          <a:p>
            <a:pPr indent="381000" marR="0" algn="l" marL="533400" rtl="0" lvl="1">
              <a:spcBef>
                <a:spcPts val="300"/>
              </a:spcBef>
              <a:spcAft>
                <a:spcPts val="0"/>
              </a:spcAft>
              <a:buClr>
                <a:srgbClr val="000000"/>
              </a:buClr>
              <a:buSzPct val="100000"/>
              <a:buFont typeface="Courier New"/>
              <a:buChar char="o"/>
            </a:pPr>
            <a:r>
              <a:rPr lang="en_US" i="0" baseline="0" strike="noStrike" sz="2400" b="0" cap="none" u="none">
                <a:solidFill>
                  <a:srgbClr val="000000"/>
                </a:solidFill>
                <a:latin typeface="Calibri"/>
                <a:ea typeface="Calibri"/>
                <a:cs typeface="Calibri"/>
                <a:sym typeface="Calibri"/>
              </a:rPr>
              <a:t>http://Prezi.com</a:t>
            </a:r>
          </a:p>
          <a:p>
            <a:pPr indent="381000" marR="0" algn="l" marL="533400" rtl="0" lvl="1">
              <a:spcBef>
                <a:spcPts val="300"/>
              </a:spcBef>
              <a:spcAft>
                <a:spcPts val="0"/>
              </a:spcAft>
              <a:buClr>
                <a:srgbClr val="000000"/>
              </a:buClr>
              <a:buSzPct val="100000"/>
              <a:buFont typeface="Courier New"/>
              <a:buChar char="o"/>
            </a:pPr>
            <a:r>
              <a:rPr lang="en_US" i="0" baseline="0" strike="noStrike" sz="2400" b="0" cap="none" u="none">
                <a:solidFill>
                  <a:srgbClr val="000000"/>
                </a:solidFill>
                <a:latin typeface="Calibri"/>
                <a:ea typeface="Calibri"/>
                <a:cs typeface="Calibri"/>
                <a:sym typeface="Calibri"/>
              </a:rPr>
              <a:t>http://edu.glogster.com</a:t>
            </a:r>
          </a:p>
          <a:p>
            <a:pPr indent="381000" marR="0" algn="l" marL="533400" rtl="0" lvl="1">
              <a:spcBef>
                <a:spcPts val="300"/>
              </a:spcBef>
              <a:spcAft>
                <a:spcPts val="0"/>
              </a:spcAft>
              <a:buClr>
                <a:srgbClr val="000000"/>
              </a:buClr>
              <a:buSzPct val="100000"/>
              <a:buFont typeface="Courier New"/>
              <a:buChar char="o"/>
            </a:pPr>
            <a:r>
              <a:rPr lang="en_US" i="0" baseline="0" strike="noStrike" sz="2400" b="0" cap="none" u="none">
                <a:solidFill>
                  <a:srgbClr val="000000"/>
                </a:solidFill>
                <a:latin typeface="Calibri"/>
                <a:ea typeface="Calibri"/>
                <a:cs typeface="Calibri"/>
                <a:sym typeface="Calibri"/>
              </a:rPr>
              <a:t>Keynote</a:t>
            </a:r>
          </a:p>
          <a:p>
            <a:pPr indent="342900" marR="0" algn="l" marL="0" rtl="0" lvl="0">
              <a:spcBef>
                <a:spcPts val="0"/>
              </a:spcBef>
              <a:spcAft>
                <a:spcPts val="0"/>
              </a:spcAft>
              <a:buClr>
                <a:srgbClr val="000000"/>
              </a:buClr>
              <a:buSzPct val="166666"/>
              <a:buFont typeface="Arial"/>
              <a:buChar char="•"/>
            </a:pPr>
            <a:r>
              <a:rPr lang="en_US" i="0" baseline="0" strike="noStrike" sz="2400" b="0" cap="none" u="none">
                <a:solidFill>
                  <a:srgbClr val="000000"/>
                </a:solidFill>
                <a:latin typeface="Calibri"/>
                <a:ea typeface="Calibri"/>
                <a:cs typeface="Calibri"/>
                <a:sym typeface="Calibri"/>
              </a:rPr>
              <a:t>BrainPop</a:t>
            </a:r>
          </a:p>
          <a:p>
            <a:pPr indent="342900" marR="0" algn="l" marL="0" rtl="0" lvl="0">
              <a:spcBef>
                <a:spcPts val="0"/>
              </a:spcBef>
              <a:spcAft>
                <a:spcPts val="0"/>
              </a:spcAft>
              <a:buClr>
                <a:srgbClr val="000000"/>
              </a:buClr>
              <a:buSzPct val="166666"/>
              <a:buFont typeface="Arial"/>
              <a:buChar char="•"/>
            </a:pPr>
            <a:r>
              <a:rPr lang="en_US" i="0" baseline="0" strike="noStrike" sz="2400" b="0" cap="none" u="none">
                <a:solidFill>
                  <a:srgbClr val="000000"/>
                </a:solidFill>
                <a:latin typeface="Calibri"/>
                <a:ea typeface="Calibri"/>
                <a:cs typeface="Calibri"/>
                <a:sym typeface="Calibri"/>
              </a:rPr>
              <a:t>http://KhanAcademy.org</a:t>
            </a:r>
          </a:p>
          <a:p>
            <a:pPr indent="342900" marR="0" algn="l" marL="0" rtl="0" lvl="0">
              <a:spcBef>
                <a:spcPts val="0"/>
              </a:spcBef>
              <a:spcAft>
                <a:spcPts val="0"/>
              </a:spcAft>
              <a:buClr>
                <a:srgbClr val="000000"/>
              </a:buClr>
              <a:buSzPct val="166666"/>
              <a:buFont typeface="Arial"/>
              <a:buChar char="•"/>
            </a:pPr>
            <a:r>
              <a:rPr lang="en_US" i="0" baseline="0" strike="noStrike" sz="2400" b="0" cap="none" u="none">
                <a:solidFill>
                  <a:srgbClr val="000000"/>
                </a:solidFill>
                <a:latin typeface="Calibri"/>
                <a:ea typeface="Calibri"/>
                <a:cs typeface="Calibri"/>
                <a:sym typeface="Calibri"/>
              </a:rPr>
              <a:t>Mind mapping software</a:t>
            </a:r>
          </a:p>
          <a:p>
            <a:pPr indent="381000" marR="0" algn="l" marL="533400" rtl="0" lvl="1">
              <a:spcBef>
                <a:spcPts val="300"/>
              </a:spcBef>
              <a:spcAft>
                <a:spcPts val="0"/>
              </a:spcAft>
              <a:buClr>
                <a:srgbClr val="000000"/>
              </a:buClr>
              <a:buSzPct val="100000"/>
              <a:buFont typeface="Courier New"/>
              <a:buChar char="o"/>
            </a:pPr>
            <a:r>
              <a:rPr lang="en_US" i="0" baseline="0" strike="noStrike" sz="2400" b="0" cap="none" u="none">
                <a:solidFill>
                  <a:srgbClr val="000000"/>
                </a:solidFill>
                <a:latin typeface="Calibri"/>
                <a:ea typeface="Calibri"/>
                <a:cs typeface="Calibri"/>
                <a:sym typeface="Calibri"/>
              </a:rPr>
              <a:t>http://bubbl.us</a:t>
            </a:r>
          </a:p>
          <a:p>
            <a:pPr indent="381000" marR="0" algn="l" marL="533400" rtl="0" lvl="1">
              <a:spcBef>
                <a:spcPts val="300"/>
              </a:spcBef>
              <a:spcAft>
                <a:spcPts val="0"/>
              </a:spcAft>
              <a:buClr>
                <a:srgbClr val="000000"/>
              </a:buClr>
              <a:buSzPct val="100000"/>
              <a:buFont typeface="Courier New"/>
              <a:buChar char="o"/>
            </a:pPr>
            <a:r>
              <a:rPr lang="en_US" i="0" baseline="0" strike="noStrike" sz="2400" b="0" cap="none" u="none">
                <a:solidFill>
                  <a:srgbClr val="000000"/>
                </a:solidFill>
                <a:latin typeface="Calibri"/>
                <a:ea typeface="Calibri"/>
                <a:cs typeface="Calibri"/>
                <a:sym typeface="Calibri"/>
              </a:rPr>
              <a:t>http://popplet.com </a:t>
            </a:r>
          </a:p>
          <a:p>
            <a:pPr indent="381000" marR="0" algn="l" marL="533400" rtl="0" lvl="1">
              <a:spcBef>
                <a:spcPts val="300"/>
              </a:spcBef>
              <a:spcAft>
                <a:spcPts val="0"/>
              </a:spcAft>
              <a:buClr>
                <a:srgbClr val="000000"/>
              </a:buClr>
              <a:buSzPct val="100000"/>
              <a:buFont typeface="Courier New"/>
              <a:buChar char="o"/>
            </a:pPr>
            <a:r>
              <a:rPr lang="en_US" i="0" baseline="0" strike="noStrike" sz="2400" b="0" cap="none" u="none">
                <a:solidFill>
                  <a:srgbClr val="000000"/>
                </a:solidFill>
                <a:latin typeface="Calibri"/>
                <a:ea typeface="Calibri"/>
                <a:cs typeface="Calibri"/>
                <a:sym typeface="Calibri"/>
              </a:rPr>
              <a:t>Inspiration</a:t>
            </a:r>
          </a:p>
          <a:p>
            <a:r>
              <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43" id="143"/>
        <p:cNvGrpSpPr/>
        <p:nvPr/>
      </p:nvGrpSpPr>
      <p:grpSpPr>
        <a:xfrm>
          <a:off y="0" x="0"/>
          <a:ext cy="0" cx="0"/>
          <a:chOff y="0" x="0"/>
          <a:chExt cy="0" cx="0"/>
        </a:xfrm>
      </p:grpSpPr>
      <p:sp>
        <p:nvSpPr>
          <p:cNvPr name="Shape 144" id="144"/>
          <p:cNvSpPr txBox="1"/>
          <p:nvPr>
            <p:ph type="title"/>
          </p:nvPr>
        </p:nvSpPr>
        <p:spPr>
          <a:xfrm>
            <a:off y="134936" x="457200"/>
            <a:ext cy="1350961" cx="73152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3800" b="0" cap="none" u="none">
                <a:solidFill>
                  <a:srgbClr val="FFFFFF"/>
                </a:solidFill>
                <a:latin typeface="Calibri"/>
                <a:ea typeface="Calibri"/>
                <a:cs typeface="Calibri"/>
                <a:sym typeface="Calibri"/>
              </a:rPr>
              <a:t>Construct Viable Arguments and Critique the Reasoning of Others</a:t>
            </a:r>
          </a:p>
        </p:txBody>
      </p:sp>
      <p:sp>
        <p:nvSpPr>
          <p:cNvPr name="Shape 145" id="145"/>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4.NF.1 Explain why a fraction a/b is equivalent to a fraction (n × a)/(n × b) by using visual fraction models, with attention to how the number and size of the parts differ even though the two fractions themselves are the same size.  Use this principle to recognize and generate equivalent fractions.</a:t>
            </a:r>
          </a:p>
          <a:p>
            <a:r>
              <a:t/>
            </a:r>
          </a:p>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Construct a fraction that is equivalent to one-fourth. With your small group, create a multimedia slideshow to represent each member's equivalent fraction. Each slide must include a written, verbal, and symbolic explanation of why the fraction generated by the student is equivalent to the given fraction.  Students must comment on each other’s slides, critiquing, responding to, and extending each other’s thinking.  </a:t>
            </a:r>
          </a:p>
          <a:p>
            <a:r>
              <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49" id="149"/>
        <p:cNvGrpSpPr/>
        <p:nvPr/>
      </p:nvGrpSpPr>
      <p:grpSpPr>
        <a:xfrm>
          <a:off y="0" x="0"/>
          <a:ext cy="0" cx="0"/>
          <a:chOff y="0" x="0"/>
          <a:chExt cy="0" cx="0"/>
        </a:xfrm>
      </p:grpSpPr>
      <p:sp>
        <p:nvSpPr>
          <p:cNvPr name="Shape 150" id="150"/>
          <p:cNvSpPr txBox="1"/>
          <p:nvPr>
            <p:ph type="title"/>
          </p:nvPr>
        </p:nvSpPr>
        <p:spPr>
          <a:xfrm>
            <a:off y="280987" x="457200"/>
            <a:ext cy="862011" cx="73152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400" b="0" cap="none" u="none">
                <a:solidFill>
                  <a:srgbClr val="FFFFFF"/>
                </a:solidFill>
                <a:latin typeface="Calibri"/>
                <a:ea typeface="Calibri"/>
                <a:cs typeface="Calibri"/>
                <a:sym typeface="Calibri"/>
              </a:rPr>
              <a:t>Model with Mathematics</a:t>
            </a:r>
          </a:p>
        </p:txBody>
      </p:sp>
      <p:sp>
        <p:nvSpPr>
          <p:cNvPr name="Shape 151" id="151"/>
          <p:cNvSpPr txBox="1"/>
          <p:nvPr>
            <p:ph type="body" idx="1"/>
          </p:nvPr>
        </p:nvSpPr>
        <p:spPr>
          <a:xfrm>
            <a:off y="1704975" x="457200"/>
            <a:ext cy="2030412"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Modeling with mathematics involves the use of concrete, pictorial, and verbal representations.  Students also model by creating an appropriate problem situation from an equation and using multiple representations appropriate to a problem’s context.</a:t>
            </a:r>
          </a:p>
        </p:txBody>
      </p:sp>
      <p:sp>
        <p:nvSpPr>
          <p:cNvPr name="Shape 152" id="152"/>
          <p:cNvSpPr/>
          <p:nvPr/>
        </p:nvSpPr>
        <p:spPr>
          <a:xfrm>
            <a:off y="3733800" x="1295400"/>
            <a:ext cy="2700336" cx="6216649"/>
          </a:xfrm>
          <a:prstGeom prst="rect">
            <a:avLst/>
          </a:prstGeom>
          <a:blipFill>
            <a:blip r:embed="rId3"/>
            <a:stretch>
              <a:fillRect/>
            </a:stretch>
          </a:blipFill>
        </p:spPr>
      </p:sp>
      <p:sp>
        <p:nvSpPr>
          <p:cNvPr name="Shape 153" id="153"/>
          <p:cNvSpPr txBox="1"/>
          <p:nvPr/>
        </p:nvSpPr>
        <p:spPr>
          <a:xfrm>
            <a:off y="3733800" x="1295400"/>
            <a:ext cy="2700336" cx="6216650"/>
          </a:xfrm>
          <a:prstGeom prst="rect">
            <a:avLst/>
          </a:prstGeom>
          <a:noFill/>
          <a:ln w="9525" cap="flat">
            <a:solidFill>
              <a:srgbClr val="000000"/>
            </a:solidFill>
            <a:prstDash val="solid"/>
            <a:round/>
            <a:headEnd len="med" type="none" w="med"/>
            <a:tailEnd len="med" type="none" w="med"/>
          </a:ln>
        </p:spPr>
        <p:txBody>
          <a:bodyPr bIns="45700" tIns="45700" lIns="91425" anchor="t" anchorCtr="0" rIns="91425">
            <a:spAutoFit/>
          </a:bodyPr>
          <a:lstStyle/>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57" id="157"/>
        <p:cNvGrpSpPr/>
        <p:nvPr/>
      </p:nvGrpSpPr>
      <p:grpSpPr>
        <a:xfrm>
          <a:off y="0" x="0"/>
          <a:ext cy="0" cx="0"/>
          <a:chOff y="0" x="0"/>
          <a:chExt cy="0" cx="0"/>
        </a:xfrm>
      </p:grpSpPr>
      <p:sp>
        <p:nvSpPr>
          <p:cNvPr name="Shape 158" id="158"/>
          <p:cNvSpPr txBox="1"/>
          <p:nvPr>
            <p:ph type="title"/>
          </p:nvPr>
        </p:nvSpPr>
        <p:spPr>
          <a:xfrm>
            <a:off y="204786" x="457200"/>
            <a:ext cy="862011" cx="73152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400" b="0" cap="none" u="none">
                <a:solidFill>
                  <a:srgbClr val="FFFFFF"/>
                </a:solidFill>
                <a:latin typeface="Calibri"/>
                <a:ea typeface="Calibri"/>
                <a:cs typeface="Calibri"/>
                <a:sym typeface="Calibri"/>
              </a:rPr>
              <a:t>Model with Mathematics</a:t>
            </a:r>
          </a:p>
        </p:txBody>
      </p:sp>
      <p:sp>
        <p:nvSpPr>
          <p:cNvPr name="Shape 159" id="159"/>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Sample tech tools:</a:t>
            </a:r>
          </a:p>
          <a:p>
            <a:r>
              <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Virtual manipulatives</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Blog as math journal</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Online animation tools </a:t>
            </a:r>
          </a:p>
          <a:p>
            <a:pPr indent="342900" marR="0" algn="l" marL="571500" rtl="0" lvl="1">
              <a:spcBef>
                <a:spcPts val="300"/>
              </a:spcBef>
              <a:spcAft>
                <a:spcPts val="0"/>
              </a:spcAft>
              <a:buClr>
                <a:srgbClr val="000000"/>
              </a:buClr>
              <a:buSzPct val="75000"/>
              <a:buFont typeface="Courier New"/>
              <a:buChar char="o"/>
            </a:pPr>
            <a:r>
              <a:rPr lang="en_US" i="0" baseline="0" strike="noStrike" sz="2400" b="0" cap="none" u="none">
                <a:solidFill>
                  <a:srgbClr val="000000"/>
                </a:solidFill>
                <a:latin typeface="Calibri"/>
                <a:ea typeface="Calibri"/>
                <a:cs typeface="Calibri"/>
                <a:sym typeface="Calibri"/>
              </a:rPr>
              <a:t>http://Xtranormal.com</a:t>
            </a:r>
          </a:p>
          <a:p>
            <a:pPr indent="342900" marR="0" algn="l" marL="571500" rtl="0" lvl="1">
              <a:spcBef>
                <a:spcPts val="300"/>
              </a:spcBef>
              <a:spcAft>
                <a:spcPts val="0"/>
              </a:spcAft>
              <a:buClr>
                <a:srgbClr val="000000"/>
              </a:buClr>
              <a:buSzPct val="75000"/>
              <a:buFont typeface="Courier New"/>
              <a:buChar char="o"/>
            </a:pPr>
            <a:r>
              <a:rPr lang="en_US" i="0" baseline="0" strike="noStrike" sz="2400" b="0" cap="none" u="none">
                <a:solidFill>
                  <a:srgbClr val="000000"/>
                </a:solidFill>
                <a:latin typeface="Calibri"/>
                <a:ea typeface="Calibri"/>
                <a:cs typeface="Calibri"/>
                <a:sym typeface="Calibri"/>
              </a:rPr>
              <a:t>http://GoAnimate.com</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Software and web tools for creating graphs, tables, and charts</a:t>
            </a:r>
          </a:p>
          <a:p>
            <a:pPr indent="342900" marR="0" algn="l" marL="571500" rtl="0" lvl="1">
              <a:spcBef>
                <a:spcPts val="300"/>
              </a:spcBef>
              <a:spcAft>
                <a:spcPts val="0"/>
              </a:spcAft>
              <a:buClr>
                <a:srgbClr val="000000"/>
              </a:buClr>
              <a:buSzPct val="78000"/>
              <a:buFont typeface="Courier New"/>
              <a:buChar char="o"/>
            </a:pPr>
            <a:r>
              <a:rPr lang="en_US" i="0" baseline="0" strike="noStrike" sz="2300" b="0" cap="none" u="none">
                <a:solidFill>
                  <a:srgbClr val="000000"/>
                </a:solidFill>
                <a:latin typeface="Calibri"/>
                <a:ea typeface="Calibri"/>
                <a:cs typeface="Calibri"/>
                <a:sym typeface="Calibri"/>
              </a:rPr>
              <a:t>http://nces.ed.gov/nceskids/createagraph/default.aspx</a:t>
            </a:r>
          </a:p>
          <a:p>
            <a:pPr indent="342900" marR="0" algn="l" marL="571500" rtl="0" lvl="1">
              <a:spcBef>
                <a:spcPts val="300"/>
              </a:spcBef>
              <a:spcAft>
                <a:spcPts val="0"/>
              </a:spcAft>
              <a:buClr>
                <a:srgbClr val="000000"/>
              </a:buClr>
              <a:buSzPct val="78000"/>
              <a:buFont typeface="Courier New"/>
              <a:buChar char="o"/>
            </a:pPr>
            <a:r>
              <a:rPr lang="en_US" i="0" baseline="0" strike="noStrike" sz="2300" b="0" cap="none" u="none">
                <a:solidFill>
                  <a:srgbClr val="000000"/>
                </a:solidFill>
                <a:latin typeface="Calibri"/>
                <a:ea typeface="Calibri"/>
                <a:cs typeface="Calibri"/>
                <a:sym typeface="Calibri"/>
              </a:rPr>
              <a:t>http://www.onlinecharttool.com/</a:t>
            </a:r>
          </a:p>
          <a:p>
            <a:pPr indent="342900" marR="0" algn="l" marL="571500" rtl="0" lvl="1">
              <a:spcBef>
                <a:spcPts val="300"/>
              </a:spcBef>
              <a:spcAft>
                <a:spcPts val="0"/>
              </a:spcAft>
              <a:buClr>
                <a:srgbClr val="000000"/>
              </a:buClr>
              <a:buSzPct val="78000"/>
              <a:buFont typeface="Courier New"/>
              <a:buChar char="o"/>
            </a:pPr>
            <a:r>
              <a:rPr lang="en_US" i="0" baseline="0" strike="noStrike" sz="2300" b="0" cap="none" u="none">
                <a:solidFill>
                  <a:srgbClr val="000000"/>
                </a:solidFill>
                <a:latin typeface="Calibri"/>
                <a:ea typeface="Calibri"/>
                <a:cs typeface="Calibri"/>
                <a:sym typeface="Calibri"/>
              </a:rPr>
              <a:t>http://www.chartgo.com/</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63" id="163"/>
        <p:cNvGrpSpPr/>
        <p:nvPr/>
      </p:nvGrpSpPr>
      <p:grpSpPr>
        <a:xfrm>
          <a:off y="0" x="0"/>
          <a:ext cy="0" cx="0"/>
          <a:chOff y="0" x="0"/>
          <a:chExt cy="0" cx="0"/>
        </a:xfrm>
      </p:grpSpPr>
      <p:sp>
        <p:nvSpPr>
          <p:cNvPr name="Shape 164" id="164"/>
          <p:cNvSpPr txBox="1"/>
          <p:nvPr>
            <p:ph type="title"/>
          </p:nvPr>
        </p:nvSpPr>
        <p:spPr>
          <a:xfrm>
            <a:off y="204786" x="457200"/>
            <a:ext cy="862011" cx="73152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400" b="0" cap="none" u="none">
                <a:solidFill>
                  <a:srgbClr val="FFFFFF"/>
                </a:solidFill>
                <a:latin typeface="Calibri"/>
                <a:ea typeface="Calibri"/>
                <a:cs typeface="Calibri"/>
                <a:sym typeface="Calibri"/>
              </a:rPr>
              <a:t>Model with Mathematics</a:t>
            </a:r>
          </a:p>
        </p:txBody>
      </p:sp>
      <p:sp>
        <p:nvSpPr>
          <p:cNvPr name="Shape 165" id="165"/>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000" b="0" cap="none" u="none">
                <a:solidFill>
                  <a:srgbClr val="000000"/>
                </a:solidFill>
                <a:latin typeface="Calibri"/>
                <a:ea typeface="Calibri"/>
                <a:cs typeface="Calibri"/>
                <a:sym typeface="Calibri"/>
              </a:rPr>
              <a:t>5.NF.7. Apply and extend previous understandings of division to divide unit fractions by whole numbers and whole numbers by unit fractions.</a:t>
            </a:r>
          </a:p>
          <a:p>
            <a:pPr indent="342900" marR="0" algn="l" marL="0" rtl="0" lvl="0">
              <a:spcBef>
                <a:spcPts val="0"/>
              </a:spcBef>
              <a:spcAft>
                <a:spcPts val="0"/>
              </a:spcAft>
              <a:buClr>
                <a:schemeClr val="dk2"/>
              </a:buClr>
              <a:buSzPct val="25000"/>
              <a:buFont typeface="Calibri"/>
              <a:buNone/>
            </a:pPr>
            <a:r>
              <a:rPr lang="en_US" i="0" baseline="0" strike="noStrike" sz="2000" b="0" cap="none" u="none">
                <a:solidFill>
                  <a:srgbClr val="000000"/>
                </a:solidFill>
                <a:latin typeface="Calibri"/>
                <a:ea typeface="Calibri"/>
                <a:cs typeface="Calibri"/>
                <a:sym typeface="Calibri"/>
              </a:rPr>
              <a:t>For example, create a story context for 4 ÷ (1/5), and use a visual fraction model to show the quotient.  Use the relationship between multiplication and division to explain that 4 ÷ (1/5) = 20 because 20 × (1/5) = 4.</a:t>
            </a:r>
          </a:p>
          <a:p>
            <a:r>
              <a:t/>
            </a:r>
          </a:p>
          <a:p>
            <a:pPr indent="342900" marR="0" algn="l" marL="0" rtl="0" lvl="0">
              <a:spcBef>
                <a:spcPts val="0"/>
              </a:spcBef>
              <a:spcAft>
                <a:spcPts val="0"/>
              </a:spcAft>
              <a:buClr>
                <a:srgbClr val="000000"/>
              </a:buClr>
              <a:buSzPct val="149999"/>
              <a:buFont typeface="Arial"/>
              <a:buChar char="•"/>
            </a:pPr>
            <a:r>
              <a:rPr lang="en_US" i="0" baseline="0" strike="noStrike" sz="2000" b="0" cap="none" u="none">
                <a:solidFill>
                  <a:srgbClr val="000000"/>
                </a:solidFill>
                <a:latin typeface="Calibri"/>
                <a:ea typeface="Calibri"/>
                <a:cs typeface="Calibri"/>
                <a:sym typeface="Calibri"/>
              </a:rPr>
              <a:t>generate a real-world situation from a mathematical expression</a:t>
            </a:r>
          </a:p>
          <a:p>
            <a:pPr indent="342900" marR="0" algn="l" marL="0" rtl="0" lvl="0">
              <a:spcBef>
                <a:spcPts val="0"/>
              </a:spcBef>
              <a:spcAft>
                <a:spcPts val="0"/>
              </a:spcAft>
              <a:buClr>
                <a:srgbClr val="000000"/>
              </a:buClr>
              <a:buSzPct val="149999"/>
              <a:buFont typeface="Arial"/>
              <a:buChar char="•"/>
            </a:pPr>
            <a:r>
              <a:rPr lang="en_US" i="0" baseline="0" strike="noStrike" sz="2000" b="0" cap="none" u="none">
                <a:solidFill>
                  <a:srgbClr val="000000"/>
                </a:solidFill>
                <a:latin typeface="Calibri"/>
                <a:ea typeface="Calibri"/>
                <a:cs typeface="Calibri"/>
                <a:sym typeface="Calibri"/>
              </a:rPr>
              <a:t>create an online skit using a tool such as Go Animate or Xtranormal to act out the scenario that contextualizes the mathematical expression</a:t>
            </a:r>
          </a:p>
          <a:p>
            <a:pPr indent="342900" marR="0" algn="l" marL="0" rtl="0" lvl="0">
              <a:spcBef>
                <a:spcPts val="0"/>
              </a:spcBef>
              <a:spcAft>
                <a:spcPts val="0"/>
              </a:spcAft>
              <a:buClr>
                <a:srgbClr val="000000"/>
              </a:buClr>
              <a:buSzPct val="149999"/>
              <a:buFont typeface="Arial"/>
              <a:buChar char="•"/>
            </a:pPr>
            <a:r>
              <a:rPr lang="en_US" i="0" baseline="0" strike="noStrike" sz="2000" b="0" cap="none" u="none">
                <a:solidFill>
                  <a:srgbClr val="000000"/>
                </a:solidFill>
                <a:latin typeface="Calibri"/>
                <a:ea typeface="Calibri"/>
                <a:cs typeface="Calibri"/>
                <a:sym typeface="Calibri"/>
              </a:rPr>
              <a:t>create the characters and setting and develop a script for the scene</a:t>
            </a:r>
          </a:p>
          <a:p>
            <a:pPr indent="342900" marR="0" algn="l" marL="0" rtl="0" lvl="0">
              <a:spcBef>
                <a:spcPts val="0"/>
              </a:spcBef>
              <a:spcAft>
                <a:spcPts val="0"/>
              </a:spcAft>
              <a:buClr>
                <a:srgbClr val="000000"/>
              </a:buClr>
              <a:buSzPct val="149999"/>
              <a:buFont typeface="Arial"/>
              <a:buChar char="•"/>
            </a:pPr>
            <a:r>
              <a:rPr lang="en_US" i="0" baseline="0" strike="noStrike" sz="2000" b="0" cap="none" u="none">
                <a:solidFill>
                  <a:srgbClr val="000000"/>
                </a:solidFill>
                <a:latin typeface="Calibri"/>
                <a:ea typeface="Calibri"/>
                <a:cs typeface="Calibri"/>
                <a:sym typeface="Calibri"/>
              </a:rPr>
              <a:t>characters in the online skits must use mathematical terminology to explain your approach to solving the problem.  </a:t>
            </a:r>
          </a:p>
          <a:p>
            <a:r>
              <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69" id="169"/>
        <p:cNvGrpSpPr/>
        <p:nvPr/>
      </p:nvGrpSpPr>
      <p:grpSpPr>
        <a:xfrm>
          <a:off y="0" x="0"/>
          <a:ext cy="0" cx="0"/>
          <a:chOff y="0" x="0"/>
          <a:chExt cy="0" cx="0"/>
        </a:xfrm>
      </p:grpSpPr>
      <p:sp>
        <p:nvSpPr>
          <p:cNvPr name="Shape 170" id="170"/>
          <p:cNvSpPr txBox="1"/>
          <p:nvPr>
            <p:ph type="title"/>
          </p:nvPr>
        </p:nvSpPr>
        <p:spPr>
          <a:xfrm>
            <a:off y="304800" x="457200"/>
            <a:ext cy="862011" cx="8381999"/>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400" b="0" cap="none" u="none">
                <a:solidFill>
                  <a:srgbClr val="FFFFFF"/>
                </a:solidFill>
                <a:latin typeface="Calibri"/>
                <a:ea typeface="Calibri"/>
                <a:cs typeface="Calibri"/>
                <a:sym typeface="Calibri"/>
              </a:rPr>
              <a:t>Use Appropriate Tools Strategically</a:t>
            </a:r>
          </a:p>
        </p:txBody>
      </p:sp>
      <p:sp>
        <p:nvSpPr>
          <p:cNvPr name="Shape 171" id="171"/>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Students choose appropriate tools for solving specific types of problems and use them strategically.  Students are fluent with a variety of mathematical tools and can apply them in appropriate contexts.</a:t>
            </a:r>
          </a:p>
          <a:p>
            <a:r>
              <a:t/>
            </a:r>
          </a:p>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Sample tech tools:</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Calculators</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Protractors</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Compasses</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Rulers</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Base ten blocks</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Clocks</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Virtual manipulatives</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75" id="175"/>
        <p:cNvGrpSpPr/>
        <p:nvPr/>
      </p:nvGrpSpPr>
      <p:grpSpPr>
        <a:xfrm>
          <a:off y="0" x="0"/>
          <a:ext cy="0" cx="0"/>
          <a:chOff y="0" x="0"/>
          <a:chExt cy="0" cx="0"/>
        </a:xfrm>
      </p:grpSpPr>
      <p:sp>
        <p:nvSpPr>
          <p:cNvPr name="Shape 176" id="176"/>
          <p:cNvSpPr txBox="1"/>
          <p:nvPr>
            <p:ph type="title"/>
          </p:nvPr>
        </p:nvSpPr>
        <p:spPr>
          <a:xfrm>
            <a:off y="228600" x="457200"/>
            <a:ext cy="862011" cx="8381999"/>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400" b="0" cap="none" u="none">
                <a:solidFill>
                  <a:srgbClr val="FFFFFF"/>
                </a:solidFill>
                <a:latin typeface="Calibri"/>
                <a:ea typeface="Calibri"/>
                <a:cs typeface="Calibri"/>
                <a:sym typeface="Calibri"/>
              </a:rPr>
              <a:t>Use Appropriate Tools Strategically</a:t>
            </a:r>
          </a:p>
        </p:txBody>
      </p:sp>
      <p:sp>
        <p:nvSpPr>
          <p:cNvPr name="Shape 177" id="177"/>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2.NBT.6. Add up to four two-digit numbers using strategies based on place value and properties of operations.</a:t>
            </a:r>
          </a:p>
          <a:p>
            <a:r>
              <a:t/>
            </a:r>
          </a:p>
          <a:p>
            <a:pPr indent="342900" marR="0" algn="l" marL="0" rtl="0" lvl="0">
              <a:spcBef>
                <a:spcPts val="0"/>
              </a:spcBef>
              <a:spcAft>
                <a:spcPts val="0"/>
              </a:spcAft>
              <a:buClr>
                <a:srgbClr val="000000"/>
              </a:buClr>
              <a:buSzPct val="149999"/>
              <a:buFont typeface="Arial"/>
              <a:buChar char="•"/>
            </a:pPr>
            <a:r>
              <a:rPr lang="en_US" i="0" baseline="0" strike="noStrike" sz="2000" b="0" cap="none" u="none">
                <a:solidFill>
                  <a:srgbClr val="000000"/>
                </a:solidFill>
                <a:latin typeface="Calibri"/>
                <a:ea typeface="Calibri"/>
                <a:cs typeface="Calibri"/>
                <a:sym typeface="Calibri"/>
              </a:rPr>
              <a:t>identify the most appropriate tool for solving the problem, explain the tool you chose, and give a rationale for why you selected it</a:t>
            </a:r>
          </a:p>
          <a:p>
            <a:pPr indent="342900" marR="0" algn="l" marL="0" rtl="0" lvl="0">
              <a:spcBef>
                <a:spcPts val="0"/>
              </a:spcBef>
              <a:spcAft>
                <a:spcPts val="0"/>
              </a:spcAft>
              <a:buClr>
                <a:srgbClr val="000000"/>
              </a:buClr>
              <a:buSzPct val="149999"/>
              <a:buFont typeface="Arial"/>
              <a:buChar char="•"/>
            </a:pPr>
            <a:r>
              <a:rPr lang="en_US" i="0" baseline="0" strike="noStrike" sz="2000" b="0" cap="none" u="none">
                <a:solidFill>
                  <a:srgbClr val="000000"/>
                </a:solidFill>
                <a:latin typeface="Calibri"/>
                <a:ea typeface="Calibri"/>
                <a:cs typeface="Calibri"/>
                <a:sym typeface="Calibri"/>
              </a:rPr>
              <a:t>solve the same problem using a different tool and construct a comparison of both tools applied to the specific problem</a:t>
            </a:r>
          </a:p>
          <a:p>
            <a:pPr indent="342900" marR="0" algn="l" marL="0" rtl="0" lvl="0">
              <a:spcBef>
                <a:spcPts val="0"/>
              </a:spcBef>
              <a:spcAft>
                <a:spcPts val="0"/>
              </a:spcAft>
              <a:buClr>
                <a:srgbClr val="000000"/>
              </a:buClr>
              <a:buSzPct val="149999"/>
              <a:buFont typeface="Arial"/>
              <a:buChar char="•"/>
            </a:pPr>
            <a:r>
              <a:rPr lang="en_US" i="0" baseline="0" strike="noStrike" sz="2000" b="0" cap="none" u="none">
                <a:solidFill>
                  <a:srgbClr val="000000"/>
                </a:solidFill>
                <a:latin typeface="Calibri"/>
                <a:ea typeface="Calibri"/>
                <a:cs typeface="Calibri"/>
                <a:sym typeface="Calibri"/>
              </a:rPr>
              <a:t>share comparisons with the class and discuss which tools are most effective for solving addition problems</a:t>
            </a:r>
          </a:p>
          <a:p>
            <a:pPr indent="342900" marR="0" algn="l" marL="0" rtl="0" lvl="0">
              <a:spcBef>
                <a:spcPts val="0"/>
              </a:spcBef>
              <a:spcAft>
                <a:spcPts val="0"/>
              </a:spcAft>
              <a:buClr>
                <a:srgbClr val="000000"/>
              </a:buClr>
              <a:buSzPct val="149999"/>
              <a:buFont typeface="Arial"/>
              <a:buChar char="•"/>
            </a:pPr>
            <a:r>
              <a:rPr lang="en_US" i="0" baseline="0" strike="noStrike" sz="2000" b="0" cap="none" u="none">
                <a:solidFill>
                  <a:srgbClr val="000000"/>
                </a:solidFill>
                <a:latin typeface="Calibri"/>
                <a:ea typeface="Calibri"/>
                <a:cs typeface="Calibri"/>
                <a:sym typeface="Calibri"/>
              </a:rPr>
              <a:t>create a digital collection of students’ graphic organizers throughout the year and use them as a reference “tool box” for choosing the most appropriate representation or tool for a given problem</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65" id="65"/>
        <p:cNvGrpSpPr/>
        <p:nvPr/>
      </p:nvGrpSpPr>
      <p:grpSpPr>
        <a:xfrm>
          <a:off y="0" x="0"/>
          <a:ext cy="0" cx="0"/>
          <a:chOff y="0" x="0"/>
          <a:chExt cy="0" cx="0"/>
        </a:xfrm>
      </p:grpSpPr>
      <p:sp>
        <p:nvSpPr>
          <p:cNvPr name="Shape 66" id="66"/>
          <p:cNvSpPr txBox="1"/>
          <p:nvPr>
            <p:ph type="title"/>
          </p:nvPr>
        </p:nvSpPr>
        <p:spPr>
          <a:xfrm>
            <a:off y="274637" x="457200"/>
            <a:ext cy="1143000" cx="8229600"/>
          </a:xfrm>
          <a:prstGeom prst="rect">
            <a:avLst/>
          </a:prstGeom>
          <a:noFill/>
          <a:ln>
            <a:noFill/>
          </a:ln>
        </p:spPr>
        <p:txBody>
          <a:bodyPr bIns="45700" tIns="45700" lIns="91425" anchor="ctr" anchorCtr="0" rIns="91425">
            <a:spAutoFit/>
          </a:bodyPr>
          <a:lstStyle/>
          <a:p>
            <a:pPr indent="0" marR="0" algn="l" marL="0" rtl="0" lvl="0">
              <a:spcBef>
                <a:spcPts val="0"/>
              </a:spcBef>
              <a:spcAft>
                <a:spcPts val="0"/>
              </a:spcAft>
              <a:buClr>
                <a:schemeClr val="dk1"/>
              </a:buClr>
              <a:buSzPct val="25000"/>
              <a:buFont typeface="Calibri"/>
              <a:buNone/>
            </a:pPr>
            <a:r>
              <a:rPr lang="en_US" i="0" baseline="0" strike="noStrike" sz="4400" b="0" cap="none" u="none">
                <a:solidFill>
                  <a:schemeClr val="lt1"/>
                </a:solidFill>
                <a:latin typeface="Calibri"/>
                <a:ea typeface="Calibri"/>
                <a:cs typeface="Calibri"/>
                <a:sym typeface="Calibri"/>
              </a:rPr>
              <a:t>About Jayme Linton</a:t>
            </a:r>
          </a:p>
        </p:txBody>
      </p:sp>
      <p:sp>
        <p:nvSpPr>
          <p:cNvPr name="Shape 67" id="67"/>
          <p:cNvSpPr txBox="1"/>
          <p:nvPr>
            <p:ph type="body" idx="1"/>
          </p:nvPr>
        </p:nvSpPr>
        <p:spPr>
          <a:xfrm>
            <a:off y="1828800" x="152400"/>
            <a:ext cy="4495800" cx="4724400"/>
          </a:xfrm>
          <a:prstGeom prst="rect">
            <a:avLst/>
          </a:prstGeom>
          <a:noFill/>
          <a:ln>
            <a:noFill/>
          </a:ln>
        </p:spPr>
        <p:txBody>
          <a:bodyPr bIns="45700" tIns="45700" lIns="91425" anchor="t" anchorCtr="0" rIns="91425">
            <a:spAutoFit/>
          </a:bodyPr>
          <a:lstStyle/>
          <a:p>
            <a:pPr indent="0" marR="0" algn="l" marL="0" rtl="0" lvl="0">
              <a:spcBef>
                <a:spcPts val="480"/>
              </a:spcBef>
              <a:spcAft>
                <a:spcPts val="0"/>
              </a:spcAft>
              <a:buClr>
                <a:schemeClr val="hlink"/>
              </a:buClr>
              <a:buSzPct val="25000"/>
              <a:buFont typeface="Calibri"/>
              <a:buNone/>
            </a:pPr>
            <a:r>
              <a:rPr lang="en_US" i="0" baseline="0" strike="noStrike" sz="2400" b="0" cap="none" u="none">
                <a:solidFill>
                  <a:schemeClr val="dk1"/>
                </a:solidFill>
                <a:latin typeface="Calibri"/>
                <a:ea typeface="Calibri"/>
                <a:cs typeface="Calibri"/>
                <a:sym typeface="Calibri"/>
              </a:rPr>
              <a:t>Director of Teacher Education, Lenoir-Rhyne University</a:t>
            </a:r>
          </a:p>
          <a:p>
            <a:r>
              <a:t/>
            </a:r>
          </a:p>
          <a:p>
            <a:pPr indent="0" marR="0" algn="l" marL="0" rtl="0" lvl="0">
              <a:spcBef>
                <a:spcPts val="480"/>
              </a:spcBef>
              <a:spcAft>
                <a:spcPts val="0"/>
              </a:spcAft>
              <a:buClr>
                <a:schemeClr val="hlink"/>
              </a:buClr>
              <a:buSzPct val="25000"/>
              <a:buFont typeface="Calibri"/>
              <a:buNone/>
            </a:pPr>
            <a:r>
              <a:rPr lang="en_US" i="0" baseline="0" strike="noStrike" sz="2400" b="0" cap="none" u="none">
                <a:solidFill>
                  <a:schemeClr val="dk1"/>
                </a:solidFill>
                <a:latin typeface="Calibri"/>
                <a:ea typeface="Calibri"/>
                <a:cs typeface="Calibri"/>
                <a:sym typeface="Calibri"/>
              </a:rPr>
              <a:t>Instructional Technology Facilitator </a:t>
            </a:r>
          </a:p>
          <a:p>
            <a:pPr indent="0" marR="0" algn="l" marL="0" rtl="0" lvl="0">
              <a:spcBef>
                <a:spcPts val="480"/>
              </a:spcBef>
              <a:spcAft>
                <a:spcPts val="0"/>
              </a:spcAft>
              <a:buClr>
                <a:schemeClr val="hlink"/>
              </a:buClr>
              <a:buSzPct val="25000"/>
              <a:buFont typeface="Calibri"/>
              <a:buNone/>
            </a:pPr>
            <a:r>
              <a:rPr lang="en_US" i="0" baseline="0" strike="noStrike" sz="2400" b="0" cap="none" u="none">
                <a:solidFill>
                  <a:schemeClr val="dk1"/>
                </a:solidFill>
                <a:latin typeface="Calibri"/>
                <a:ea typeface="Calibri"/>
                <a:cs typeface="Calibri"/>
                <a:sym typeface="Calibri"/>
              </a:rPr>
              <a:t>and Staff Development Coordinator, Newton-Conover City Schools</a:t>
            </a:r>
          </a:p>
          <a:p>
            <a:r>
              <a:t/>
            </a:r>
          </a:p>
          <a:p>
            <a:pPr indent="0" marR="0" algn="l" marL="0" rtl="0" lvl="0">
              <a:spcBef>
                <a:spcPts val="480"/>
              </a:spcBef>
              <a:spcAft>
                <a:spcPts val="0"/>
              </a:spcAft>
              <a:buClr>
                <a:schemeClr val="hlink"/>
              </a:buClr>
              <a:buSzPct val="25000"/>
              <a:buFont typeface="Calibri"/>
              <a:buNone/>
            </a:pPr>
            <a:r>
              <a:rPr lang="en_US" i="0" baseline="0" strike="noStrike" sz="2400" b="0" cap="none" u="none">
                <a:solidFill>
                  <a:schemeClr val="dk1"/>
                </a:solidFill>
                <a:latin typeface="Calibri"/>
                <a:ea typeface="Calibri"/>
                <a:cs typeface="Calibri"/>
                <a:sym typeface="Calibri"/>
              </a:rPr>
              <a:t>Doctoral student at UNC-G</a:t>
            </a:r>
          </a:p>
          <a:p>
            <a:r>
              <a:t/>
            </a:r>
          </a:p>
          <a:p>
            <a:pPr indent="0" marR="0" algn="l" marL="0" rtl="0" lvl="0">
              <a:spcBef>
                <a:spcPts val="480"/>
              </a:spcBef>
              <a:spcAft>
                <a:spcPts val="0"/>
              </a:spcAft>
              <a:buClr>
                <a:schemeClr val="hlink"/>
              </a:buClr>
              <a:buSzPct val="25000"/>
              <a:buFont typeface="Calibri"/>
              <a:buNone/>
            </a:pPr>
            <a:r>
              <a:rPr lang="en_US" i="0" baseline="0" strike="noStrike" sz="2400" b="0" cap="none" u="none">
                <a:solidFill>
                  <a:schemeClr val="dk1"/>
                </a:solidFill>
                <a:latin typeface="Calibri"/>
                <a:ea typeface="Calibri"/>
                <a:cs typeface="Calibri"/>
                <a:sym typeface="Calibri"/>
              </a:rPr>
              <a:t>Taught elementary for 6 years</a:t>
            </a:r>
          </a:p>
          <a:p>
            <a:r>
              <a:t/>
            </a:r>
          </a:p>
          <a:p>
            <a:pPr indent="0" marR="0" algn="l" marL="0" rtl="0" lvl="0">
              <a:spcBef>
                <a:spcPts val="480"/>
              </a:spcBef>
              <a:spcAft>
                <a:spcPts val="0"/>
              </a:spcAft>
              <a:buClr>
                <a:schemeClr val="hlink"/>
              </a:buClr>
              <a:buSzPct val="25000"/>
              <a:buFont typeface="Calibri"/>
              <a:buNone/>
            </a:pPr>
            <a:r>
              <a:rPr lang="en_US" i="0" baseline="0" strike="noStrike" sz="2400" b="0" cap="none" u="none">
                <a:solidFill>
                  <a:schemeClr val="dk1"/>
                </a:solidFill>
                <a:latin typeface="Calibri"/>
                <a:ea typeface="Calibri"/>
                <a:cs typeface="Calibri"/>
                <a:sym typeface="Calibri"/>
              </a:rPr>
              <a:t>Instructional Coach for 3 years</a:t>
            </a:r>
          </a:p>
        </p:txBody>
      </p:sp>
      <p:sp>
        <p:nvSpPr>
          <p:cNvPr name="Shape 68" id="68"/>
          <p:cNvSpPr/>
          <p:nvPr/>
        </p:nvSpPr>
        <p:spPr>
          <a:xfrm>
            <a:off y="1828800" x="4953000"/>
            <a:ext cy="2692399" cx="4038599"/>
          </a:xfrm>
          <a:prstGeom prst="rect">
            <a:avLst/>
          </a:prstGeom>
          <a:blipFill>
            <a:blip r:embed="rId3"/>
            <a:stretch>
              <a:fillRect/>
            </a:stretch>
          </a:blipFill>
        </p:spPr>
      </p:sp>
      <p:sp>
        <p:nvSpPr>
          <p:cNvPr name="Shape 69" id="69"/>
          <p:cNvSpPr txBox="1"/>
          <p:nvPr/>
        </p:nvSpPr>
        <p:spPr>
          <a:xfrm>
            <a:off y="4724400" x="4572000"/>
            <a:ext cy="369886" cx="4190999"/>
          </a:xfrm>
          <a:prstGeom prst="rect">
            <a:avLst/>
          </a:prstGeom>
          <a:noFill/>
          <a:ln>
            <a:noFill/>
          </a:ln>
        </p:spPr>
        <p:txBody>
          <a:bodyPr bIns="45700" tIns="45700" lIns="91425" anchor="t" anchorCtr="0" rIns="91425">
            <a:spAutoFit/>
          </a:bodyPr>
          <a:lstStyle/>
          <a:p/>
        </p:txBody>
      </p:sp>
      <p:sp>
        <p:nvSpPr>
          <p:cNvPr name="Shape 70" id="70"/>
          <p:cNvSpPr txBox="1"/>
          <p:nvPr/>
        </p:nvSpPr>
        <p:spPr>
          <a:xfrm>
            <a:off y="4648200" x="4343400"/>
            <a:ext cy="1016000" cx="4800600"/>
          </a:xfrm>
          <a:prstGeom prst="rect">
            <a:avLst/>
          </a:prstGeom>
          <a:noFill/>
          <a:ln>
            <a:noFill/>
          </a:ln>
        </p:spPr>
        <p:txBody>
          <a:bodyPr bIns="45700" tIns="45700" lIns="91425" anchor="t" anchorCtr="0" rIns="91425">
            <a:spAutoFit/>
          </a:bodyPr>
          <a:lstStyle/>
          <a:p>
            <a:pPr indent="0" marR="0" algn="l" marL="0" rtl="0" lvl="0">
              <a:buClr>
                <a:schemeClr val="dk1"/>
              </a:buClr>
              <a:buSzPct val="25000"/>
              <a:buFont typeface="Calibri"/>
              <a:buNone/>
            </a:pPr>
            <a:r>
              <a:rPr lang="en_US" i="0" baseline="0" strike="noStrike" sz="2000" b="0" cap="none" u="none">
                <a:solidFill>
                  <a:srgbClr val="00A5CC"/>
                </a:solidFill>
                <a:latin typeface="Calibri"/>
                <a:ea typeface="Calibri"/>
                <a:cs typeface="Calibri"/>
                <a:sym typeface="Calibri"/>
              </a:rPr>
              <a:t>Twitter: @jaymelinton</a:t>
            </a:r>
          </a:p>
          <a:p>
            <a:pPr indent="0" marR="0" algn="l" marL="0" rtl="0" lvl="0">
              <a:buClr>
                <a:schemeClr val="dk1"/>
              </a:buClr>
              <a:buSzPct val="25000"/>
              <a:buFont typeface="Calibri"/>
              <a:buNone/>
            </a:pPr>
            <a:r>
              <a:rPr lang="en_US" i="0" baseline="0" strike="noStrike" sz="2000" b="0" cap="none" u="none">
                <a:solidFill>
                  <a:srgbClr val="00A5CC"/>
                </a:solidFill>
                <a:latin typeface="Calibri"/>
                <a:ea typeface="Calibri"/>
                <a:cs typeface="Calibri"/>
                <a:sym typeface="Calibri"/>
              </a:rPr>
              <a:t>Skype: jaymelinton</a:t>
            </a:r>
          </a:p>
          <a:p>
            <a:pPr indent="0" marR="0" algn="l" marL="0" rtl="0" lvl="0">
              <a:buClr>
                <a:schemeClr val="dk1"/>
              </a:buClr>
              <a:buSzPct val="25000"/>
              <a:buFont typeface="Calibri"/>
              <a:buNone/>
            </a:pPr>
            <a:r>
              <a:rPr lang="en_US" i="0" baseline="0" strike="noStrike" sz="2000" b="0" cap="none" u="none">
                <a:solidFill>
                  <a:srgbClr val="00A5CC"/>
                </a:solidFill>
                <a:latin typeface="Calibri"/>
                <a:ea typeface="Calibri"/>
                <a:cs typeface="Calibri"/>
                <a:sym typeface="Calibri"/>
              </a:rPr>
              <a:t>http://techtipsforteachersblog.blogspot.com</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81" id="181"/>
        <p:cNvGrpSpPr/>
        <p:nvPr/>
      </p:nvGrpSpPr>
      <p:grpSpPr>
        <a:xfrm>
          <a:off y="0" x="0"/>
          <a:ext cy="0" cx="0"/>
          <a:chOff y="0" x="0"/>
          <a:chExt cy="0" cx="0"/>
        </a:xfrm>
      </p:grpSpPr>
      <p:sp>
        <p:nvSpPr>
          <p:cNvPr name="Shape 182" id="182"/>
          <p:cNvSpPr txBox="1"/>
          <p:nvPr>
            <p:ph type="title"/>
          </p:nvPr>
        </p:nvSpPr>
        <p:spPr>
          <a:xfrm>
            <a:off y="280987" x="457200"/>
            <a:ext cy="862011" cx="73152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400" b="0" cap="none" u="none">
                <a:solidFill>
                  <a:srgbClr val="FFFFFF"/>
                </a:solidFill>
                <a:latin typeface="Calibri"/>
                <a:ea typeface="Calibri"/>
                <a:cs typeface="Calibri"/>
                <a:sym typeface="Calibri"/>
              </a:rPr>
              <a:t>Attend to Precision</a:t>
            </a:r>
          </a:p>
        </p:txBody>
      </p:sp>
      <p:sp>
        <p:nvSpPr>
          <p:cNvPr name="Shape 183" id="183"/>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Should present their mathematical thinking precisely and accurately and include appropriate units of measurement. </a:t>
            </a:r>
          </a:p>
          <a:p>
            <a:r>
              <a:t/>
            </a:r>
          </a:p>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Sample tech tools:</a:t>
            </a:r>
          </a:p>
          <a:p>
            <a:r>
              <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Blog or online graphic organizers as math vocabulary journal</a:t>
            </a:r>
          </a:p>
          <a:p>
            <a:pPr indent="342900" marR="0" algn="l" marL="571500" rtl="0" lvl="1">
              <a:spcBef>
                <a:spcPts val="300"/>
              </a:spcBef>
              <a:spcAft>
                <a:spcPts val="0"/>
              </a:spcAft>
              <a:buClr>
                <a:srgbClr val="000000"/>
              </a:buClr>
              <a:buSzPct val="75000"/>
              <a:buFont typeface="Courier New"/>
              <a:buChar char="o"/>
            </a:pPr>
            <a:r>
              <a:rPr lang="en_US" i="0" baseline="0" strike="noStrike" sz="2400" b="0" cap="none" u="none">
                <a:solidFill>
                  <a:srgbClr val="000000"/>
                </a:solidFill>
                <a:latin typeface="Calibri"/>
                <a:ea typeface="Calibri"/>
                <a:cs typeface="Calibri"/>
                <a:sym typeface="Calibri"/>
              </a:rPr>
              <a:t>http://my.hrw.com/nsmedia/intgos/html/igo.htm</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Online math glossary</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Digital word wall</a:t>
            </a:r>
          </a:p>
          <a:p>
            <a:pPr indent="342900" marR="0" algn="l" marL="571500" rtl="0" lvl="1">
              <a:spcBef>
                <a:spcPts val="300"/>
              </a:spcBef>
              <a:spcAft>
                <a:spcPts val="0"/>
              </a:spcAft>
              <a:buClr>
                <a:srgbClr val="000000"/>
              </a:buClr>
              <a:buSzPct val="75000"/>
              <a:buFont typeface="Courier New"/>
              <a:buChar char="o"/>
            </a:pPr>
            <a:r>
              <a:rPr lang="en_US" i="0" baseline="0" strike="noStrike" sz="2400" b="0" cap="none" u="none">
                <a:solidFill>
                  <a:srgbClr val="000000"/>
                </a:solidFill>
                <a:latin typeface="Calibri"/>
                <a:ea typeface="Calibri"/>
                <a:cs typeface="Calibri"/>
                <a:sym typeface="Calibri"/>
              </a:rPr>
              <a:t>http://www.wallwisher.com</a:t>
            </a:r>
          </a:p>
          <a:p>
            <a:pPr indent="342900" marR="0" algn="l" marL="571500" rtl="0" lvl="1">
              <a:spcBef>
                <a:spcPts val="300"/>
              </a:spcBef>
              <a:spcAft>
                <a:spcPts val="0"/>
              </a:spcAft>
              <a:buClr>
                <a:srgbClr val="000000"/>
              </a:buClr>
              <a:buSzPct val="75000"/>
              <a:buFont typeface="Courier New"/>
              <a:buChar char="o"/>
            </a:pPr>
            <a:r>
              <a:rPr lang="en_US" i="0" baseline="0" strike="noStrike" sz="2400" b="0" cap="none" u="none">
                <a:solidFill>
                  <a:srgbClr val="000000"/>
                </a:solidFill>
                <a:latin typeface="Calibri"/>
                <a:ea typeface="Calibri"/>
                <a:cs typeface="Calibri"/>
                <a:sym typeface="Calibri"/>
              </a:rPr>
              <a:t>http://en.linoit.com/</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Presentation tools (VoiceThread, Prezi, Keynote, Glogster EDU, etc.) </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87" id="187"/>
        <p:cNvGrpSpPr/>
        <p:nvPr/>
      </p:nvGrpSpPr>
      <p:grpSpPr>
        <a:xfrm>
          <a:off y="0" x="0"/>
          <a:ext cy="0" cx="0"/>
          <a:chOff y="0" x="0"/>
          <a:chExt cy="0" cx="0"/>
        </a:xfrm>
      </p:grpSpPr>
      <p:sp>
        <p:nvSpPr>
          <p:cNvPr name="Shape 188" id="188"/>
          <p:cNvSpPr txBox="1"/>
          <p:nvPr>
            <p:ph type="title"/>
          </p:nvPr>
        </p:nvSpPr>
        <p:spPr>
          <a:xfrm>
            <a:off y="280987" x="457200"/>
            <a:ext cy="862011" cx="73152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400" b="0" cap="none" u="none">
                <a:solidFill>
                  <a:srgbClr val="FFFFFF"/>
                </a:solidFill>
                <a:latin typeface="Calibri"/>
                <a:ea typeface="Calibri"/>
                <a:cs typeface="Calibri"/>
                <a:sym typeface="Calibri"/>
              </a:rPr>
              <a:t>Attend to Precision</a:t>
            </a:r>
          </a:p>
        </p:txBody>
      </p:sp>
      <p:sp>
        <p:nvSpPr>
          <p:cNvPr name="Shape 189" id="189"/>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000" b="0" cap="none" u="none">
                <a:solidFill>
                  <a:srgbClr val="000000"/>
                </a:solidFill>
                <a:latin typeface="Calibri"/>
                <a:ea typeface="Calibri"/>
                <a:cs typeface="Calibri"/>
                <a:sym typeface="Calibri"/>
              </a:rPr>
              <a:t>6.EE.2. Write, read, and evaluate expressions in which letters stand for numbers.</a:t>
            </a:r>
          </a:p>
          <a:p>
            <a:r>
              <a:t/>
            </a:r>
          </a:p>
          <a:p>
            <a:pPr indent="342900" marR="0" algn="l" marL="0" rtl="0" lvl="0">
              <a:spcBef>
                <a:spcPts val="0"/>
              </a:spcBef>
              <a:spcAft>
                <a:spcPts val="0"/>
              </a:spcAft>
              <a:buClr>
                <a:srgbClr val="000000"/>
              </a:buClr>
              <a:buSzPct val="149999"/>
              <a:buFont typeface="Arial"/>
              <a:buChar char="•"/>
            </a:pPr>
            <a:r>
              <a:rPr lang="en_US" i="0" baseline="0" strike="noStrike" sz="2000" b="0" cap="none" u="none">
                <a:solidFill>
                  <a:srgbClr val="000000"/>
                </a:solidFill>
                <a:latin typeface="Calibri"/>
                <a:ea typeface="Calibri"/>
                <a:cs typeface="Calibri"/>
                <a:sym typeface="Calibri"/>
              </a:rPr>
              <a:t>collaboratively create an interactive math glossary of key terminology related to the CCSSM grade level standards (i.e. Wikispaces)</a:t>
            </a:r>
          </a:p>
          <a:p>
            <a:pPr indent="342900" marR="0" algn="l" marL="0" rtl="0" lvl="0">
              <a:spcBef>
                <a:spcPts val="0"/>
              </a:spcBef>
              <a:spcAft>
                <a:spcPts val="0"/>
              </a:spcAft>
              <a:buClr>
                <a:srgbClr val="000000"/>
              </a:buClr>
              <a:buSzPct val="149999"/>
              <a:buFont typeface="Arial"/>
              <a:buChar char="•"/>
            </a:pPr>
            <a:r>
              <a:rPr lang="en_US" i="0" baseline="0" strike="noStrike" sz="2000" b="0" cap="none" u="none">
                <a:solidFill>
                  <a:srgbClr val="000000"/>
                </a:solidFill>
                <a:latin typeface="Calibri"/>
                <a:ea typeface="Calibri"/>
                <a:cs typeface="Calibri"/>
                <a:sym typeface="Calibri"/>
              </a:rPr>
              <a:t>include a technical definition and a description of each term in the students’ own words as well as pictorial, symbolic, and expressive representations</a:t>
            </a:r>
          </a:p>
          <a:p>
            <a:pPr indent="342900" marR="0" algn="l" marL="0" rtl="0" lvl="0">
              <a:spcBef>
                <a:spcPts val="0"/>
              </a:spcBef>
              <a:spcAft>
                <a:spcPts val="0"/>
              </a:spcAft>
              <a:buClr>
                <a:srgbClr val="000000"/>
              </a:buClr>
              <a:buSzPct val="149999"/>
              <a:buFont typeface="Arial"/>
              <a:buChar char="•"/>
            </a:pPr>
            <a:r>
              <a:rPr lang="en_US" i="0" baseline="0" strike="noStrike" sz="2000" b="0" cap="none" u="none">
                <a:solidFill>
                  <a:srgbClr val="000000"/>
                </a:solidFill>
                <a:latin typeface="Calibri"/>
                <a:ea typeface="Calibri"/>
                <a:cs typeface="Calibri"/>
                <a:sym typeface="Calibri"/>
              </a:rPr>
              <a:t>create a new entry in the glossary as students encounter new vocabulary during math instruction</a:t>
            </a:r>
          </a:p>
          <a:p>
            <a:pPr indent="342900" marR="0" algn="l" marL="0" rtl="0" lvl="0">
              <a:spcBef>
                <a:spcPts val="0"/>
              </a:spcBef>
              <a:spcAft>
                <a:spcPts val="0"/>
              </a:spcAft>
              <a:buClr>
                <a:srgbClr val="000000"/>
              </a:buClr>
              <a:buSzPct val="149999"/>
              <a:buFont typeface="Arial"/>
              <a:buChar char="•"/>
            </a:pPr>
            <a:r>
              <a:rPr lang="en_US" i="0" baseline="0" strike="noStrike" sz="2000" b="0" cap="none" u="none">
                <a:solidFill>
                  <a:srgbClr val="000000"/>
                </a:solidFill>
                <a:latin typeface="Calibri"/>
                <a:ea typeface="Calibri"/>
                <a:cs typeface="Calibri"/>
                <a:sym typeface="Calibri"/>
              </a:rPr>
              <a:t>refer to the math glossary wiki throughout the year and use it at home to help with homework</a:t>
            </a:r>
          </a:p>
          <a:p>
            <a:pPr indent="342900" marR="0" algn="l" marL="0" rtl="0" lvl="0">
              <a:spcBef>
                <a:spcPts val="0"/>
              </a:spcBef>
              <a:spcAft>
                <a:spcPts val="0"/>
              </a:spcAft>
              <a:buClr>
                <a:srgbClr val="000000"/>
              </a:buClr>
              <a:buSzPct val="149999"/>
              <a:buFont typeface="Arial"/>
              <a:buChar char="•"/>
            </a:pPr>
            <a:r>
              <a:rPr lang="en_US" i="0" baseline="0" strike="noStrike" sz="2000" b="0" cap="none" u="none">
                <a:solidFill>
                  <a:srgbClr val="000000"/>
                </a:solidFill>
                <a:latin typeface="Calibri"/>
                <a:ea typeface="Calibri"/>
                <a:cs typeface="Calibri"/>
                <a:sym typeface="Calibri"/>
              </a:rPr>
              <a:t>multiple classes could partner collaboratively on this project by contributing to a glossary shared by more than one class or by commenting on each other’s class glossaries</a:t>
            </a: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93" id="193"/>
        <p:cNvGrpSpPr/>
        <p:nvPr/>
      </p:nvGrpSpPr>
      <p:grpSpPr>
        <a:xfrm>
          <a:off y="0" x="0"/>
          <a:ext cy="0" cx="0"/>
          <a:chOff y="0" x="0"/>
          <a:chExt cy="0" cx="0"/>
        </a:xfrm>
      </p:grpSpPr>
      <p:sp>
        <p:nvSpPr>
          <p:cNvPr name="Shape 194" id="194"/>
          <p:cNvSpPr txBox="1"/>
          <p:nvPr>
            <p:ph type="title"/>
          </p:nvPr>
        </p:nvSpPr>
        <p:spPr>
          <a:xfrm>
            <a:off y="134936" x="457200"/>
            <a:ext cy="1350961" cx="73152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400" b="0" cap="none" u="none">
                <a:solidFill>
                  <a:srgbClr val="FFFFFF"/>
                </a:solidFill>
                <a:latin typeface="Calibri"/>
                <a:ea typeface="Calibri"/>
                <a:cs typeface="Calibri"/>
                <a:sym typeface="Calibri"/>
              </a:rPr>
              <a:t>Look For and Make Use of Structure</a:t>
            </a:r>
          </a:p>
        </p:txBody>
      </p:sp>
      <p:sp>
        <p:nvSpPr>
          <p:cNvPr name="Shape 195" id="195"/>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Students examine problems to determine patterns and structure within and across mathematical problems.  Students are able to examine problems from various perspectives and recognize similar structures across a variety of problems.</a:t>
            </a:r>
          </a:p>
          <a:p>
            <a:r>
              <a:t/>
            </a:r>
          </a:p>
          <a:p>
            <a:r>
              <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99" id="199"/>
        <p:cNvGrpSpPr/>
        <p:nvPr/>
      </p:nvGrpSpPr>
      <p:grpSpPr>
        <a:xfrm>
          <a:off y="0" x="0"/>
          <a:ext cy="0" cx="0"/>
          <a:chOff y="0" x="0"/>
          <a:chExt cy="0" cx="0"/>
        </a:xfrm>
      </p:grpSpPr>
      <p:sp>
        <p:nvSpPr>
          <p:cNvPr name="Shape 200" id="200"/>
          <p:cNvSpPr txBox="1"/>
          <p:nvPr>
            <p:ph type="title"/>
          </p:nvPr>
        </p:nvSpPr>
        <p:spPr>
          <a:xfrm>
            <a:off y="134936" x="457200"/>
            <a:ext cy="1350961" cx="73152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400" b="0" cap="none" u="none">
                <a:solidFill>
                  <a:srgbClr val="FFFFFF"/>
                </a:solidFill>
                <a:latin typeface="Calibri"/>
                <a:ea typeface="Calibri"/>
                <a:cs typeface="Calibri"/>
                <a:sym typeface="Calibri"/>
              </a:rPr>
              <a:t>Look For and Make Use of Structure</a:t>
            </a:r>
          </a:p>
        </p:txBody>
      </p:sp>
      <p:sp>
        <p:nvSpPr>
          <p:cNvPr name="Shape 201" id="201"/>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Sample tech tools:</a:t>
            </a:r>
          </a:p>
          <a:p>
            <a:r>
              <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Online math glossary</a:t>
            </a:r>
          </a:p>
          <a:p>
            <a:pPr indent="342900" marR="0" algn="l" marL="571500" rtl="0" lvl="1">
              <a:spcBef>
                <a:spcPts val="300"/>
              </a:spcBef>
              <a:spcAft>
                <a:spcPts val="0"/>
              </a:spcAft>
              <a:buClr>
                <a:srgbClr val="000000"/>
              </a:buClr>
              <a:buSzPct val="75000"/>
              <a:buFont typeface="Courier New"/>
              <a:buChar char="o"/>
            </a:pPr>
            <a:r>
              <a:rPr lang="en_US" i="0" baseline="0" strike="noStrike" sz="2400" b="0" cap="none" u="none">
                <a:solidFill>
                  <a:srgbClr val="000000"/>
                </a:solidFill>
                <a:latin typeface="Calibri"/>
                <a:ea typeface="Calibri"/>
                <a:cs typeface="Calibri"/>
                <a:sym typeface="Calibri"/>
              </a:rPr>
              <a:t>http://www.math.com/school/glossary/glossindex.html</a:t>
            </a:r>
          </a:p>
          <a:p>
            <a:pPr indent="342900" marR="0" algn="l" marL="571500" rtl="0" lvl="1">
              <a:spcBef>
                <a:spcPts val="300"/>
              </a:spcBef>
              <a:spcAft>
                <a:spcPts val="0"/>
              </a:spcAft>
              <a:buClr>
                <a:srgbClr val="000000"/>
              </a:buClr>
              <a:buSzPct val="75000"/>
              <a:buFont typeface="Courier New"/>
              <a:buChar char="o"/>
            </a:pPr>
            <a:r>
              <a:rPr lang="en_US" i="0" baseline="0" strike="noStrike" sz="2400" b="0" cap="none" u="none">
                <a:solidFill>
                  <a:srgbClr val="000000"/>
                </a:solidFill>
                <a:latin typeface="Calibri"/>
                <a:ea typeface="Calibri"/>
                <a:cs typeface="Calibri"/>
                <a:sym typeface="Calibri"/>
              </a:rPr>
              <a:t>http://www.cut-the-knot.org/glossary/atop.shtml</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Virtual manipulatives</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Blog as math journal</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Computer Algebra System (CAS)</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Scientific notation generator</a:t>
            </a:r>
          </a:p>
          <a:p>
            <a:pPr indent="342900" marR="0" algn="l" marL="571500" rtl="0" lvl="1">
              <a:spcBef>
                <a:spcPts val="300"/>
              </a:spcBef>
              <a:spcAft>
                <a:spcPts val="0"/>
              </a:spcAft>
              <a:buClr>
                <a:srgbClr val="000000"/>
              </a:buClr>
              <a:buSzPct val="82000"/>
              <a:buFont typeface="Courier New"/>
              <a:buChar char="o"/>
            </a:pPr>
            <a:r>
              <a:rPr lang="en_US" i="0" baseline="0" strike="noStrike" sz="2200" b="0" cap="none" u="none">
                <a:solidFill>
                  <a:srgbClr val="000000"/>
                </a:solidFill>
                <a:latin typeface="Calibri"/>
                <a:ea typeface="Calibri"/>
                <a:cs typeface="Calibri"/>
                <a:sym typeface="Calibri"/>
              </a:rPr>
              <a:t>http://www.edinformatics.com/math_science/scinot6.htm</a:t>
            </a:r>
          </a:p>
          <a:p>
            <a:r>
              <a:t/>
            </a:r>
          </a:p>
          <a:p>
            <a:r>
              <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05" id="205"/>
        <p:cNvGrpSpPr/>
        <p:nvPr/>
      </p:nvGrpSpPr>
      <p:grpSpPr>
        <a:xfrm>
          <a:off y="0" x="0"/>
          <a:ext cy="0" cx="0"/>
          <a:chOff y="0" x="0"/>
          <a:chExt cy="0" cx="0"/>
        </a:xfrm>
      </p:grpSpPr>
      <p:sp>
        <p:nvSpPr>
          <p:cNvPr name="Shape 206" id="206"/>
          <p:cNvSpPr txBox="1"/>
          <p:nvPr>
            <p:ph type="title"/>
          </p:nvPr>
        </p:nvSpPr>
        <p:spPr>
          <a:xfrm>
            <a:off y="134936" x="457200"/>
            <a:ext cy="1350961" cx="73152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400" b="0" cap="none" u="none">
                <a:solidFill>
                  <a:srgbClr val="FFFFFF"/>
                </a:solidFill>
                <a:latin typeface="Calibri"/>
                <a:ea typeface="Calibri"/>
                <a:cs typeface="Calibri"/>
                <a:sym typeface="Calibri"/>
              </a:rPr>
              <a:t>Look For and Make Use of Structure</a:t>
            </a:r>
          </a:p>
        </p:txBody>
      </p:sp>
      <p:sp>
        <p:nvSpPr>
          <p:cNvPr name="Shape 207" id="207"/>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8.EE.4 Perform operations with numbers expressed in scientific notation, including problems where both decimal and scientific notation are used. Use scientific notation and choose units of appropriate size for measurements of very large or very small quantities (e.g., use millimeters per year for seafloor spreading). Interpret scientific notation that has been generated by technology.</a:t>
            </a:r>
          </a:p>
          <a:p>
            <a:r>
              <a:t/>
            </a:r>
          </a:p>
          <a:p>
            <a:r>
              <a:t/>
            </a:r>
          </a:p>
          <a:p>
            <a:r>
              <a:t/>
            </a:r>
          </a:p>
          <a:p>
            <a:r>
              <a:t/>
            </a: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11" id="211"/>
        <p:cNvGrpSpPr/>
        <p:nvPr/>
      </p:nvGrpSpPr>
      <p:grpSpPr>
        <a:xfrm>
          <a:off y="0" x="0"/>
          <a:ext cy="0" cx="0"/>
          <a:chOff y="0" x="0"/>
          <a:chExt cy="0" cx="0"/>
        </a:xfrm>
      </p:grpSpPr>
      <p:sp>
        <p:nvSpPr>
          <p:cNvPr name="Shape 212" id="212"/>
          <p:cNvSpPr txBox="1"/>
          <p:nvPr>
            <p:ph type="title"/>
          </p:nvPr>
        </p:nvSpPr>
        <p:spPr>
          <a:xfrm>
            <a:off y="134936" x="457200"/>
            <a:ext cy="1350961" cx="73152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400" b="0" cap="none" u="none">
                <a:solidFill>
                  <a:srgbClr val="FFFFFF"/>
                </a:solidFill>
                <a:latin typeface="Calibri"/>
                <a:ea typeface="Calibri"/>
                <a:cs typeface="Calibri"/>
                <a:sym typeface="Calibri"/>
              </a:rPr>
              <a:t>Look For and Make Use of Structure</a:t>
            </a:r>
          </a:p>
        </p:txBody>
      </p:sp>
      <p:sp>
        <p:nvSpPr>
          <p:cNvPr name="Shape 213" id="213"/>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Students examine these questions:</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How does changing an equation in decimal form lead to changes in scientific notation for the same equation?</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How are these two equation forms (decimal and scientific notation) related?</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How does a change in one form relate to a change in the other?</a:t>
            </a:r>
          </a:p>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Students use an online scientific notation generator to practice and develop an understanding of this relationship.  Students document their understanding of the relationship between these two forms using a math journal blog.  Students can comment on each other’s blogs to challenge and extend their thinking. </a:t>
            </a:r>
          </a:p>
          <a:p>
            <a:r>
              <a:t/>
            </a:r>
          </a:p>
          <a:p>
            <a:r>
              <a:t/>
            </a:r>
          </a:p>
          <a:p>
            <a:r>
              <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17" id="217"/>
        <p:cNvGrpSpPr/>
        <p:nvPr/>
      </p:nvGrpSpPr>
      <p:grpSpPr>
        <a:xfrm>
          <a:off y="0" x="0"/>
          <a:ext cy="0" cx="0"/>
          <a:chOff y="0" x="0"/>
          <a:chExt cy="0" cx="0"/>
        </a:xfrm>
      </p:grpSpPr>
      <p:sp>
        <p:nvSpPr>
          <p:cNvPr name="Shape 218" id="218"/>
          <p:cNvSpPr txBox="1"/>
          <p:nvPr>
            <p:ph type="title"/>
          </p:nvPr>
        </p:nvSpPr>
        <p:spPr>
          <a:xfrm>
            <a:off y="134936" x="457200"/>
            <a:ext cy="1350961" cx="73152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3800" b="0" cap="none" u="none">
                <a:solidFill>
                  <a:srgbClr val="FFFFFF"/>
                </a:solidFill>
                <a:latin typeface="Calibri"/>
                <a:ea typeface="Calibri"/>
                <a:cs typeface="Calibri"/>
                <a:sym typeface="Calibri"/>
              </a:rPr>
              <a:t>Look For and Express Regularity in Repeated Reasoning</a:t>
            </a:r>
          </a:p>
        </p:txBody>
      </p:sp>
      <p:sp>
        <p:nvSpPr>
          <p:cNvPr name="Shape 219" id="219"/>
          <p:cNvSpPr txBox="1"/>
          <p:nvPr>
            <p:ph type="body" idx="1"/>
          </p:nvPr>
        </p:nvSpPr>
        <p:spPr>
          <a:xfrm>
            <a:off y="1704975" x="457200"/>
            <a:ext cy="4840286" cx="8485186"/>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Students recognize similarities across different types of problems and look for shortcuts. Students examine whether the results they see are reasonable and make adjustments or try different approaches when necessary.</a:t>
            </a:r>
          </a:p>
          <a:p>
            <a:r>
              <a:t/>
            </a:r>
          </a:p>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Sample tech tools:</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Online math glossary</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Blog as math journal</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Online function machines</a:t>
            </a:r>
          </a:p>
          <a:p>
            <a:pPr indent="342900" marR="0" algn="l" marL="571500" rtl="0" lvl="1">
              <a:spcBef>
                <a:spcPts val="300"/>
              </a:spcBef>
              <a:spcAft>
                <a:spcPts val="0"/>
              </a:spcAft>
              <a:buClr>
                <a:srgbClr val="000000"/>
              </a:buClr>
              <a:buSzPct val="75000"/>
              <a:buFont typeface="Courier New"/>
              <a:buChar char="o"/>
            </a:pPr>
            <a:r>
              <a:rPr lang="en_US" i="0" baseline="0" strike="noStrike" sz="2400" b="0" cap="none" u="none">
                <a:solidFill>
                  <a:srgbClr val="000000"/>
                </a:solidFill>
                <a:latin typeface="Calibri"/>
                <a:ea typeface="Calibri"/>
                <a:cs typeface="Calibri"/>
                <a:sym typeface="Calibri"/>
              </a:rPr>
              <a:t>http://www.mathplayground.com/functionmachine.html</a:t>
            </a: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23" id="223"/>
        <p:cNvGrpSpPr/>
        <p:nvPr/>
      </p:nvGrpSpPr>
      <p:grpSpPr>
        <a:xfrm>
          <a:off y="0" x="0"/>
          <a:ext cy="0" cx="0"/>
          <a:chOff y="0" x="0"/>
          <a:chExt cy="0" cx="0"/>
        </a:xfrm>
      </p:grpSpPr>
      <p:sp>
        <p:nvSpPr>
          <p:cNvPr name="Shape 224" id="224"/>
          <p:cNvSpPr txBox="1"/>
          <p:nvPr>
            <p:ph type="title"/>
          </p:nvPr>
        </p:nvSpPr>
        <p:spPr>
          <a:xfrm>
            <a:off y="134936" x="457200"/>
            <a:ext cy="1350961" cx="73152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3800" b="0" cap="none" u="none">
                <a:solidFill>
                  <a:srgbClr val="FFFFFF"/>
                </a:solidFill>
                <a:latin typeface="Calibri"/>
                <a:ea typeface="Calibri"/>
                <a:cs typeface="Calibri"/>
                <a:sym typeface="Calibri"/>
              </a:rPr>
              <a:t>Look For and Express Regularity in Repeated Reasoning</a:t>
            </a:r>
          </a:p>
        </p:txBody>
      </p:sp>
      <p:sp>
        <p:nvSpPr>
          <p:cNvPr name="Shape 225" id="225"/>
          <p:cNvSpPr txBox="1"/>
          <p:nvPr>
            <p:ph type="body" idx="1"/>
          </p:nvPr>
        </p:nvSpPr>
        <p:spPr>
          <a:xfrm>
            <a:off y="1704975" x="457200"/>
            <a:ext cy="4840286" cx="8205787"/>
          </a:xfrm>
          <a:prstGeom prst="rect">
            <a:avLst/>
          </a:prstGeom>
          <a:noFill/>
          <a:ln>
            <a:noFill/>
          </a:ln>
        </p:spPr>
        <p:txBody>
          <a:bodyPr bIns="91425" tIns="91425" lIns="91425" anchor="t" anchorCtr="0" rIns="91425">
            <a:spAutoFit/>
          </a:bodyPr>
          <a:lstStyle/>
          <a:p>
            <a:pPr indent="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4.NF.4b Understand a multiple of a/b as a multiple of 1/b, and use this understanding to multiply a fraction by a whole number.  For example, use a visual fraction model to express 3 × (2/5) as 6 × (1/5), recognizing this product as 6/5. (In general, n × (a/b) = (n × a)/b.)</a:t>
            </a: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29" id="229"/>
        <p:cNvGrpSpPr/>
        <p:nvPr/>
      </p:nvGrpSpPr>
      <p:grpSpPr>
        <a:xfrm>
          <a:off y="0" x="0"/>
          <a:ext cy="0" cx="0"/>
          <a:chOff y="0" x="0"/>
          <a:chExt cy="0" cx="0"/>
        </a:xfrm>
      </p:grpSpPr>
      <p:sp>
        <p:nvSpPr>
          <p:cNvPr name="Shape 230" id="230"/>
          <p:cNvSpPr txBox="1"/>
          <p:nvPr>
            <p:ph type="title"/>
          </p:nvPr>
        </p:nvSpPr>
        <p:spPr>
          <a:xfrm>
            <a:off y="134936" x="457200"/>
            <a:ext cy="1350961" cx="73152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3800" b="0" cap="none" u="none">
                <a:solidFill>
                  <a:srgbClr val="FFFFFF"/>
                </a:solidFill>
                <a:latin typeface="Calibri"/>
                <a:ea typeface="Calibri"/>
                <a:cs typeface="Calibri"/>
                <a:sym typeface="Calibri"/>
              </a:rPr>
              <a:t>Look For and Express Regularity in Repeated Reasoning</a:t>
            </a:r>
          </a:p>
        </p:txBody>
      </p:sp>
      <p:sp>
        <p:nvSpPr>
          <p:cNvPr name="Shape 231" id="231"/>
          <p:cNvSpPr txBox="1"/>
          <p:nvPr>
            <p:ph type="body" idx="1"/>
          </p:nvPr>
        </p:nvSpPr>
        <p:spPr>
          <a:xfrm>
            <a:off y="1704975" x="457200"/>
            <a:ext cy="4840286" cx="8205787"/>
          </a:xfrm>
          <a:prstGeom prst="rect">
            <a:avLst/>
          </a:prstGeom>
          <a:noFill/>
          <a:ln>
            <a:noFill/>
          </a:ln>
        </p:spPr>
        <p:txBody>
          <a:bodyPr bIns="91425" tIns="91425" lIns="91425" anchor="t" anchorCtr="0" rIns="91425">
            <a:spAutoFit/>
          </a:bodyPr>
          <a:lstStyle/>
          <a:p>
            <a:pPr indent="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Students use repetitive action models to make generalizations about the algorithms that are at work. Students utilize models to investigate patterns and then create algorithms to explain the patterns. An example would be for students to use visual fraction models such as the ones found at</a:t>
            </a:r>
            <a:r>
              <a:rPr lang="en_US" i="0" baseline="0" strike="noStrike" sz="2400" b="0" cap="none" u="sng">
                <a:solidFill>
                  <a:schemeClr val="hlink"/>
                </a:solidFill>
                <a:latin typeface="Calibri"/>
                <a:ea typeface="Calibri"/>
                <a:cs typeface="Calibri"/>
                <a:sym typeface="Calibri"/>
                <a:hlinkClick r:id="rId3"/>
              </a:rPr>
              <a:t> http://www.conceptuamath.com/fractions/equivalent-fractions.html</a:t>
            </a:r>
            <a:r>
              <a:rPr lang="en_US" i="0" baseline="0" strike="noStrike" sz="2400" b="0" cap="none" u="none">
                <a:solidFill>
                  <a:srgbClr val="000000"/>
                </a:solidFill>
                <a:latin typeface="Calibri"/>
                <a:ea typeface="Calibri"/>
                <a:cs typeface="Calibri"/>
                <a:sym typeface="Calibri"/>
              </a:rPr>
              <a:t> to compare equivalent fractions and explain their relationships. Students can use this model of repeated reasoning to write further equivalent fractions.</a:t>
            </a: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35" id="235"/>
        <p:cNvGrpSpPr/>
        <p:nvPr/>
      </p:nvGrpSpPr>
      <p:grpSpPr>
        <a:xfrm>
          <a:off y="0" x="0"/>
          <a:ext cy="0" cx="0"/>
          <a:chOff y="0" x="0"/>
          <a:chExt cy="0" cx="0"/>
        </a:xfrm>
      </p:grpSpPr>
      <p:sp>
        <p:nvSpPr>
          <p:cNvPr name="Shape 236" id="236"/>
          <p:cNvSpPr txBox="1"/>
          <p:nvPr>
            <p:ph type="title"/>
          </p:nvPr>
        </p:nvSpPr>
        <p:spPr>
          <a:xfrm>
            <a:off y="280987" x="457200"/>
            <a:ext cy="862011" cx="73152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400" b="0" cap="none" u="none">
                <a:solidFill>
                  <a:srgbClr val="FFFFFF"/>
                </a:solidFill>
                <a:latin typeface="Calibri"/>
                <a:ea typeface="Calibri"/>
                <a:cs typeface="Calibri"/>
                <a:sym typeface="Calibri"/>
              </a:rPr>
              <a:t>Web Resources</a:t>
            </a:r>
          </a:p>
        </p:txBody>
      </p:sp>
      <p:sp>
        <p:nvSpPr>
          <p:cNvPr name="Shape 237" id="237"/>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sng">
                <a:solidFill>
                  <a:schemeClr val="hlink"/>
                </a:solidFill>
                <a:latin typeface="Calibri"/>
                <a:ea typeface="Calibri"/>
                <a:cs typeface="Calibri"/>
                <a:sym typeface="Calibri"/>
                <a:hlinkClick r:id="rId3"/>
              </a:rPr>
              <a:t>Common Core State Standards for Mathematics</a:t>
            </a:r>
          </a:p>
          <a:p>
            <a:r>
              <a:t/>
            </a:r>
          </a:p>
          <a:p>
            <a:pPr indent="342900" marR="0" algn="l" marL="0" rtl="0" lvl="0">
              <a:spcBef>
                <a:spcPts val="0"/>
              </a:spcBef>
              <a:spcAft>
                <a:spcPts val="0"/>
              </a:spcAft>
              <a:buClr>
                <a:schemeClr val="dk2"/>
              </a:buClr>
              <a:buSzPct val="25000"/>
              <a:buFont typeface="Calibri"/>
              <a:buNone/>
            </a:pPr>
            <a:r>
              <a:rPr lang="en_US" i="0" baseline="0" strike="noStrike" sz="2400" b="0" cap="none" u="sng">
                <a:solidFill>
                  <a:schemeClr val="hlink"/>
                </a:solidFill>
                <a:latin typeface="Calibri"/>
                <a:ea typeface="Calibri"/>
                <a:cs typeface="Calibri"/>
                <a:sym typeface="Calibri"/>
                <a:hlinkClick r:id="rId4"/>
              </a:rPr>
              <a:t>CCSSM Unit Plans </a:t>
            </a:r>
          </a:p>
          <a:p>
            <a:r>
              <a:t/>
            </a:r>
          </a:p>
          <a:p>
            <a:pPr indent="342900" marR="0" algn="l" marL="0" rtl="0" lvl="0">
              <a:spcBef>
                <a:spcPts val="0"/>
              </a:spcBef>
              <a:spcAft>
                <a:spcPts val="0"/>
              </a:spcAft>
              <a:buClr>
                <a:schemeClr val="dk2"/>
              </a:buClr>
              <a:buSzPct val="25000"/>
              <a:buFont typeface="Calibri"/>
              <a:buNone/>
            </a:pPr>
            <a:r>
              <a:rPr lang="en_US" i="0" baseline="0" strike="noStrike" sz="2400" b="0" cap="none" u="sng">
                <a:solidFill>
                  <a:schemeClr val="hlink"/>
                </a:solidFill>
                <a:latin typeface="Calibri"/>
                <a:ea typeface="Calibri"/>
                <a:cs typeface="Calibri"/>
                <a:sym typeface="Calibri"/>
                <a:hlinkClick r:id="rId5"/>
              </a:rPr>
              <a:t>CCSSM Resources for Teachers</a:t>
            </a:r>
          </a:p>
          <a:p>
            <a:r>
              <a:t/>
            </a:r>
          </a:p>
          <a:p>
            <a:pPr indent="342900" marR="0" algn="l" marL="0" rtl="0" lvl="0">
              <a:spcBef>
                <a:spcPts val="0"/>
              </a:spcBef>
              <a:spcAft>
                <a:spcPts val="0"/>
              </a:spcAft>
              <a:buClr>
                <a:schemeClr val="dk2"/>
              </a:buClr>
              <a:buSzPct val="25000"/>
              <a:buFont typeface="Calibri"/>
              <a:buNone/>
            </a:pPr>
            <a:r>
              <a:rPr lang="en_US" i="0" baseline="0" strike="noStrike" sz="2400" b="0" cap="none" u="sng">
                <a:solidFill>
                  <a:schemeClr val="hlink"/>
                </a:solidFill>
                <a:latin typeface="Calibri"/>
                <a:ea typeface="Calibri"/>
                <a:cs typeface="Calibri"/>
                <a:sym typeface="Calibri"/>
                <a:hlinkClick r:id="rId6"/>
              </a:rPr>
              <a:t>NCTM Core Math Tools</a:t>
            </a:r>
          </a:p>
          <a:p>
            <a:r>
              <a:t/>
            </a:r>
          </a:p>
          <a:p>
            <a:pPr indent="342900" marR="0" algn="l" marL="0" rtl="0" lvl="0">
              <a:spcBef>
                <a:spcPts val="0"/>
              </a:spcBef>
              <a:spcAft>
                <a:spcPts val="0"/>
              </a:spcAft>
              <a:buClr>
                <a:schemeClr val="dk2"/>
              </a:buClr>
              <a:buSzPct val="25000"/>
              <a:buFont typeface="Calibri"/>
              <a:buNone/>
            </a:pPr>
            <a:r>
              <a:rPr lang="en_US" i="0" baseline="0" strike="noStrike" sz="2400" b="0" cap="none" u="sng">
                <a:solidFill>
                  <a:schemeClr val="hlink"/>
                </a:solidFill>
                <a:latin typeface="Calibri"/>
                <a:ea typeface="Calibri"/>
                <a:cs typeface="Calibri"/>
                <a:sym typeface="Calibri"/>
                <a:hlinkClick r:id="rId7"/>
              </a:rPr>
              <a:t>Illustrating the Standards for Mathematical Practice</a:t>
            </a:r>
          </a:p>
          <a:p>
            <a:r>
              <a:t/>
            </a:r>
          </a:p>
          <a:p>
            <a:pPr indent="342900" marR="0" algn="l" marL="0" rtl="0" lvl="0">
              <a:spcBef>
                <a:spcPts val="0"/>
              </a:spcBef>
              <a:spcAft>
                <a:spcPts val="0"/>
              </a:spcAft>
              <a:buClr>
                <a:schemeClr val="dk2"/>
              </a:buClr>
              <a:buSzPct val="25000"/>
              <a:buFont typeface="Calibri"/>
              <a:buNone/>
            </a:pPr>
            <a:r>
              <a:rPr lang="en_US" i="0" baseline="0" strike="noStrike" sz="2400" b="0" cap="none" u="sng">
                <a:solidFill>
                  <a:schemeClr val="hlink"/>
                </a:solidFill>
                <a:latin typeface="Calibri"/>
                <a:ea typeface="Calibri"/>
                <a:cs typeface="Calibri"/>
                <a:sym typeface="Calibri"/>
                <a:hlinkClick r:id="rId8"/>
              </a:rPr>
              <a:t>Illustrative Mathematics</a:t>
            </a:r>
          </a:p>
          <a:p>
            <a:r>
              <a:t/>
            </a:r>
          </a:p>
          <a:p>
            <a:pPr indent="342900" marR="0" algn="l" marL="0" rtl="0" lvl="0">
              <a:spcBef>
                <a:spcPts val="0"/>
              </a:spcBef>
              <a:spcAft>
                <a:spcPts val="0"/>
              </a:spcAft>
              <a:buClr>
                <a:schemeClr val="dk2"/>
              </a:buClr>
              <a:buSzPct val="25000"/>
              <a:buFont typeface="Calibri"/>
              <a:buNone/>
            </a:pPr>
            <a:r>
              <a:rPr lang="en_US" i="0" baseline="0" strike="noStrike" sz="2400" b="0" cap="none" u="sng">
                <a:solidFill>
                  <a:schemeClr val="hlink"/>
                </a:solidFill>
                <a:latin typeface="Calibri"/>
                <a:ea typeface="Calibri"/>
                <a:cs typeface="Calibri"/>
                <a:sym typeface="Calibri"/>
                <a:hlinkClick r:id="rId9"/>
              </a:rPr>
              <a:t>Learning Trajectories of CCSSM</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74" id="74"/>
        <p:cNvGrpSpPr/>
        <p:nvPr/>
      </p:nvGrpSpPr>
      <p:grpSpPr>
        <a:xfrm>
          <a:off y="0" x="0"/>
          <a:ext cy="0" cx="0"/>
          <a:chOff y="0" x="0"/>
          <a:chExt cy="0" cx="0"/>
        </a:xfrm>
      </p:grpSpPr>
      <p:sp>
        <p:nvSpPr>
          <p:cNvPr name="Shape 75" id="75"/>
          <p:cNvSpPr txBox="1"/>
          <p:nvPr>
            <p:ph type="title"/>
          </p:nvPr>
        </p:nvSpPr>
        <p:spPr>
          <a:xfrm>
            <a:off y="357187" x="457200"/>
            <a:ext cy="862011" cx="73152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400" b="0" cap="none" u="none">
                <a:solidFill>
                  <a:srgbClr val="FFFFFF"/>
                </a:solidFill>
                <a:latin typeface="Calibri"/>
                <a:ea typeface="Calibri"/>
                <a:cs typeface="Calibri"/>
                <a:sym typeface="Calibri"/>
              </a:rPr>
              <a:t>Introduction to the CCSSM</a:t>
            </a:r>
          </a:p>
        </p:txBody>
      </p:sp>
      <p:sp>
        <p:nvSpPr>
          <p:cNvPr name="Shape 76" id="76"/>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 Processes and proficiencies for mathematics students</a:t>
            </a:r>
          </a:p>
          <a:p>
            <a:r>
              <a:t/>
            </a:r>
          </a:p>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Adapted from NCTM's Principles and Standards for School Mathematics and the National Research Council's Adding it Up report </a:t>
            </a:r>
          </a:p>
          <a:p>
            <a:r>
              <a:t/>
            </a:r>
          </a:p>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Very little mention of technology in the CCSSM</a:t>
            </a:r>
          </a:p>
          <a:p>
            <a:r>
              <a:t/>
            </a:r>
          </a:p>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For more information, visit www.corestandards.org </a:t>
            </a: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41" id="241"/>
        <p:cNvGrpSpPr/>
        <p:nvPr/>
      </p:nvGrpSpPr>
      <p:grpSpPr>
        <a:xfrm>
          <a:off y="0" x="0"/>
          <a:ext cy="0" cx="0"/>
          <a:chOff y="0" x="0"/>
          <a:chExt cy="0" cx="0"/>
        </a:xfrm>
      </p:grpSpPr>
      <p:sp>
        <p:nvSpPr>
          <p:cNvPr name="Shape 242" id="242"/>
          <p:cNvSpPr txBox="1"/>
          <p:nvPr>
            <p:ph type="title"/>
          </p:nvPr>
        </p:nvSpPr>
        <p:spPr>
          <a:xfrm>
            <a:off y="274637" x="457200"/>
            <a:ext cy="1143000" cx="8229600"/>
          </a:xfrm>
          <a:prstGeom prst="rect">
            <a:avLst/>
          </a:prstGeom>
          <a:noFill/>
          <a:ln>
            <a:noFill/>
          </a:ln>
        </p:spPr>
        <p:txBody>
          <a:bodyPr bIns="45700" tIns="45700" lIns="91425" anchor="ctr" anchorCtr="0" rIns="91425">
            <a:spAutoFit/>
          </a:bodyPr>
          <a:lstStyle/>
          <a:p>
            <a:pPr indent="0" marR="0" algn="l" marL="0" rtl="0" lvl="0">
              <a:spcBef>
                <a:spcPts val="0"/>
              </a:spcBef>
              <a:spcAft>
                <a:spcPts val="0"/>
              </a:spcAft>
              <a:buClr>
                <a:schemeClr val="dk1"/>
              </a:buClr>
              <a:buSzPct val="25000"/>
              <a:buFont typeface="Calibri"/>
              <a:buNone/>
            </a:pPr>
            <a:r>
              <a:rPr lang="en_US" i="0" baseline="0" strike="noStrike" sz="4400" b="0" cap="none" u="none">
                <a:solidFill>
                  <a:schemeClr val="lt1"/>
                </a:solidFill>
                <a:latin typeface="Calibri"/>
                <a:ea typeface="Calibri"/>
                <a:cs typeface="Calibri"/>
                <a:sym typeface="Calibri"/>
              </a:rPr>
              <a:t>Contact Me</a:t>
            </a:r>
          </a:p>
        </p:txBody>
      </p:sp>
      <p:sp>
        <p:nvSpPr>
          <p:cNvPr name="Shape 243" id="243"/>
          <p:cNvSpPr txBox="1"/>
          <p:nvPr>
            <p:ph type="body" idx="1"/>
          </p:nvPr>
        </p:nvSpPr>
        <p:spPr>
          <a:xfrm>
            <a:off y="1676400" x="457200"/>
            <a:ext cy="4953000" cx="8229600"/>
          </a:xfrm>
          <a:prstGeom prst="rect">
            <a:avLst/>
          </a:prstGeom>
          <a:noFill/>
          <a:ln>
            <a:noFill/>
          </a:ln>
        </p:spPr>
        <p:txBody>
          <a:bodyPr bIns="45700" tIns="45700" lIns="91425" anchor="t" anchorCtr="0" rIns="91425">
            <a:spAutoFit/>
          </a:bodyPr>
          <a:lstStyle/>
          <a:p>
            <a:pPr indent="0" marR="0" algn="l" marL="0" rtl="0" lvl="0">
              <a:buClr>
                <a:schemeClr val="hlink"/>
              </a:buClr>
              <a:buSzPct val="175925"/>
              <a:buFont typeface="Arial"/>
              <a:buChar char="•"/>
            </a:pPr>
            <a:r>
              <a:rPr lang="en_US" i="0" baseline="0" strike="noStrike" sz="1800" b="0" cap="none" u="none">
                <a:solidFill>
                  <a:schemeClr val="dk1"/>
                </a:solidFill>
                <a:latin typeface="Calibri"/>
                <a:ea typeface="Calibri"/>
                <a:cs typeface="Calibri"/>
                <a:sym typeface="Calibri"/>
              </a:rPr>
              <a:t>
</a:t>
            </a:r>
            <a:r>
              <a:rPr lang="en_US" i="0" baseline="0" strike="noStrike" sz="3200" b="0" cap="none" u="sng">
                <a:solidFill>
                  <a:schemeClr val="hlink"/>
                </a:solidFill>
                <a:latin typeface="Calibri"/>
                <a:ea typeface="Calibri"/>
                <a:cs typeface="Calibri"/>
                <a:sym typeface="Calibri"/>
                <a:hlinkClick r:id="rId3"/>
              </a:rPr>
              <a:t>jayme.linton@lr.edu</a:t>
            </a:r>
          </a:p>
          <a:p>
            <a:pPr indent="0" marR="0" algn="l" marL="0" rtl="0" lvl="0">
              <a:buClr>
                <a:schemeClr val="hlink"/>
              </a:buClr>
              <a:buSzPct val="98958"/>
              <a:buFont typeface="Arial"/>
              <a:buChar char="•"/>
            </a:pPr>
            <a:r>
              <a:rPr lang="en_US" i="0" baseline="0" strike="noStrike" sz="3200" b="0" cap="none" u="none">
                <a:solidFill>
                  <a:schemeClr val="dk1"/>
                </a:solidFill>
                <a:latin typeface="Calibri"/>
                <a:ea typeface="Calibri"/>
                <a:cs typeface="Calibri"/>
                <a:sym typeface="Calibri"/>
              </a:rPr>
              <a:t>Twitter: @jaymelinton</a:t>
            </a:r>
          </a:p>
          <a:p>
            <a:pPr indent="0" marR="0" algn="l" marL="0" rtl="0" lvl="0">
              <a:buClr>
                <a:schemeClr val="hlink"/>
              </a:buClr>
              <a:buSzPct val="98958"/>
              <a:buFont typeface="Arial"/>
              <a:buChar char="•"/>
            </a:pPr>
            <a:r>
              <a:rPr lang="en_US" i="0" baseline="0" strike="noStrike" sz="3200" b="0" cap="none" u="none">
                <a:solidFill>
                  <a:schemeClr val="dk1"/>
                </a:solidFill>
                <a:latin typeface="Calibri"/>
                <a:ea typeface="Calibri"/>
                <a:cs typeface="Calibri"/>
                <a:sym typeface="Calibri"/>
              </a:rPr>
              <a:t>Skype: jaymelinton</a:t>
            </a:r>
          </a:p>
          <a:p>
            <a:pPr indent="0" marR="0" algn="l" marL="0" rtl="0" lvl="0">
              <a:buClr>
                <a:schemeClr val="hlink"/>
              </a:buClr>
              <a:buSzPct val="98958"/>
              <a:buFont typeface="Arial"/>
              <a:buChar char="•"/>
            </a:pPr>
            <a:r>
              <a:rPr lang="en_US" i="0" baseline="0" strike="noStrike" sz="3200" b="0" cap="none" u="sng">
                <a:solidFill>
                  <a:schemeClr val="hlink"/>
                </a:solidFill>
                <a:latin typeface="Calibri"/>
                <a:ea typeface="Calibri"/>
                <a:cs typeface="Calibri"/>
                <a:sym typeface="Calibri"/>
                <a:hlinkClick r:id="rId4"/>
              </a:rPr>
              <a:t>http://techtipsforteachersblog.blogspot.com</a:t>
            </a:r>
          </a:p>
          <a:p>
            <a:r>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80" id="80"/>
        <p:cNvGrpSpPr/>
        <p:nvPr/>
      </p:nvGrpSpPr>
      <p:grpSpPr>
        <a:xfrm>
          <a:off y="0" x="0"/>
          <a:ext cy="0" cx="0"/>
          <a:chOff y="0" x="0"/>
          <a:chExt cy="0" cx="0"/>
        </a:xfrm>
      </p:grpSpPr>
      <p:sp>
        <p:nvSpPr>
          <p:cNvPr name="Shape 81" id="81"/>
          <p:cNvSpPr txBox="1"/>
          <p:nvPr>
            <p:ph type="title"/>
          </p:nvPr>
        </p:nvSpPr>
        <p:spPr>
          <a:xfrm>
            <a:off y="555625" x="457200"/>
            <a:ext cy="862011" cx="82296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dk1"/>
              </a:buClr>
              <a:buSzPct val="25000"/>
              <a:buFont typeface="Calibri"/>
              <a:buNone/>
            </a:pPr>
            <a:r>
              <a:rPr lang="en_US" i="0" baseline="0" strike="noStrike" sz="4400" b="0" cap="none" u="none">
                <a:solidFill>
                  <a:schemeClr val="lt1"/>
                </a:solidFill>
                <a:latin typeface="Calibri"/>
                <a:ea typeface="Calibri"/>
                <a:cs typeface="Calibri"/>
                <a:sym typeface="Calibri"/>
              </a:rPr>
              <a:t>CCSSM</a:t>
            </a:r>
          </a:p>
        </p:txBody>
      </p:sp>
      <p:sp>
        <p:nvSpPr>
          <p:cNvPr name="Shape 82" id="82"/>
          <p:cNvSpPr txBox="1"/>
          <p:nvPr>
            <p:ph type="body" idx="1"/>
          </p:nvPr>
        </p:nvSpPr>
        <p:spPr>
          <a:xfrm>
            <a:off y="1676400" x="457200"/>
            <a:ext cy="4449761" cx="4038599"/>
          </a:xfrm>
          <a:prstGeom prst="rect">
            <a:avLst/>
          </a:prstGeom>
          <a:noFill/>
          <a:ln>
            <a:noFill/>
          </a:ln>
        </p:spPr>
        <p:txBody>
          <a:bodyPr bIns="91425" tIns="91425" lIns="91425" anchor="t" anchorCtr="0" rIns="91425">
            <a:spAutoFit/>
          </a:bodyPr>
          <a:lstStyle/>
          <a:p>
            <a:pPr indent="0" marR="0" algn="l" marL="0" rtl="0" lvl="0">
              <a:buClr>
                <a:schemeClr val="dk1"/>
              </a:buClr>
              <a:buSzPct val="25000"/>
              <a:buFont typeface="Calibri"/>
              <a:buNone/>
            </a:pPr>
            <a:r>
              <a:rPr lang="en_US" i="0" baseline="0" strike="noStrike" sz="3000" b="0" cap="none" u="none">
                <a:solidFill>
                  <a:schemeClr val="dk1"/>
                </a:solidFill>
                <a:latin typeface="Calibri"/>
                <a:ea typeface="Calibri"/>
                <a:cs typeface="Calibri"/>
                <a:sym typeface="Calibri"/>
              </a:rPr>
              <a:t>Standards for </a:t>
            </a:r>
          </a:p>
          <a:p>
            <a:pPr indent="0" marR="0" algn="l" marL="0" rtl="0" lvl="0">
              <a:buClr>
                <a:schemeClr val="dk1"/>
              </a:buClr>
              <a:buSzPct val="25000"/>
              <a:buFont typeface="Calibri"/>
              <a:buNone/>
            </a:pPr>
            <a:r>
              <a:rPr lang="en_US" i="0" baseline="0" strike="noStrike" sz="3000" b="0" cap="none" u="none">
                <a:solidFill>
                  <a:schemeClr val="dk1"/>
                </a:solidFill>
                <a:latin typeface="Calibri"/>
                <a:ea typeface="Calibri"/>
                <a:cs typeface="Calibri"/>
                <a:sym typeface="Calibri"/>
              </a:rPr>
              <a:t>Mathematical Content</a:t>
            </a:r>
          </a:p>
          <a:p>
            <a:r>
              <a:t/>
            </a:r>
          </a:p>
          <a:p>
            <a:pPr indent="0" marR="0" algn="l" marL="0" rtl="0" lvl="0">
              <a:buClr>
                <a:srgbClr val="000000"/>
              </a:buClr>
              <a:buSzPct val="166666"/>
              <a:buFont typeface="Arial"/>
              <a:buChar char="•"/>
            </a:pPr>
            <a:r>
              <a:rPr lang="en_US" i="0" baseline="0" strike="noStrike" sz="2400" b="0" cap="none" u="none">
                <a:solidFill>
                  <a:schemeClr val="dk1"/>
                </a:solidFill>
                <a:latin typeface="Calibri"/>
                <a:ea typeface="Calibri"/>
                <a:cs typeface="Calibri"/>
                <a:sym typeface="Calibri"/>
              </a:rPr>
              <a:t>Grade level content standards</a:t>
            </a:r>
          </a:p>
          <a:p>
            <a:pPr indent="0" marR="0" algn="l" marL="0" rtl="0" lvl="0">
              <a:buClr>
                <a:srgbClr val="000000"/>
              </a:buClr>
              <a:buSzPct val="166666"/>
              <a:buFont typeface="Arial"/>
              <a:buChar char="•"/>
            </a:pPr>
            <a:r>
              <a:rPr lang="en_US" i="0" baseline="0" strike="noStrike" sz="2400" b="0" cap="none" u="none">
                <a:solidFill>
                  <a:schemeClr val="dk1"/>
                </a:solidFill>
                <a:latin typeface="Calibri"/>
                <a:ea typeface="Calibri"/>
                <a:cs typeface="Calibri"/>
                <a:sym typeface="Calibri"/>
              </a:rPr>
              <a:t>Organized by domains, clusters, and standards</a:t>
            </a:r>
          </a:p>
          <a:p>
            <a:pPr indent="0" marR="0" algn="l" marL="0" rtl="0" lvl="0">
              <a:buClr>
                <a:srgbClr val="000000"/>
              </a:buClr>
              <a:buSzPct val="166666"/>
              <a:buFont typeface="Arial"/>
              <a:buChar char="•"/>
            </a:pPr>
            <a:r>
              <a:rPr lang="en_US" i="0" baseline="0" strike="noStrike" sz="2400" b="0" cap="none" u="none">
                <a:solidFill>
                  <a:schemeClr val="dk1"/>
                </a:solidFill>
                <a:latin typeface="Calibri"/>
                <a:ea typeface="Calibri"/>
                <a:cs typeface="Calibri"/>
                <a:sym typeface="Calibri"/>
              </a:rPr>
              <a:t>Represent math content students should master at each grade level</a:t>
            </a:r>
          </a:p>
        </p:txBody>
      </p:sp>
      <p:sp>
        <p:nvSpPr>
          <p:cNvPr name="Shape 83" id="83"/>
          <p:cNvSpPr txBox="1"/>
          <p:nvPr>
            <p:ph type="body" idx="2"/>
          </p:nvPr>
        </p:nvSpPr>
        <p:spPr>
          <a:xfrm>
            <a:off y="1676400" x="4648200"/>
            <a:ext cy="4524374" cx="4038599"/>
          </a:xfrm>
          <a:prstGeom prst="rect">
            <a:avLst/>
          </a:prstGeom>
          <a:solidFill>
            <a:srgbClr val="EA9999"/>
          </a:solidFill>
          <a:ln>
            <a:noFill/>
          </a:ln>
        </p:spPr>
        <p:txBody>
          <a:bodyPr bIns="91425" tIns="91425" lIns="91425" anchor="t" anchorCtr="0" rIns="91425">
            <a:spAutoFit/>
          </a:bodyPr>
          <a:lstStyle/>
          <a:p>
            <a:pPr indent="0" marR="0" algn="l" marL="0" rtl="0" lvl="0">
              <a:buClr>
                <a:schemeClr val="dk1"/>
              </a:buClr>
              <a:buSzPct val="25000"/>
              <a:buFont typeface="Calibri"/>
              <a:buNone/>
            </a:pPr>
            <a:r>
              <a:rPr lang="en_US" i="0" baseline="0" strike="noStrike" sz="3000" b="0" cap="none" u="none">
                <a:solidFill>
                  <a:schemeClr val="dk1"/>
                </a:solidFill>
                <a:latin typeface="Calibri"/>
                <a:ea typeface="Calibri"/>
                <a:cs typeface="Calibri"/>
                <a:sym typeface="Calibri"/>
              </a:rPr>
              <a:t>Standards for</a:t>
            </a:r>
          </a:p>
          <a:p>
            <a:pPr indent="0" marR="0" algn="l" marL="0" rtl="0" lvl="0">
              <a:buClr>
                <a:schemeClr val="dk1"/>
              </a:buClr>
              <a:buSzPct val="25000"/>
              <a:buFont typeface="Calibri"/>
              <a:buNone/>
            </a:pPr>
            <a:r>
              <a:rPr lang="en_US" i="0" baseline="0" strike="noStrike" sz="3000" b="0" cap="none" u="none">
                <a:solidFill>
                  <a:schemeClr val="dk1"/>
                </a:solidFill>
                <a:latin typeface="Calibri"/>
                <a:ea typeface="Calibri"/>
                <a:cs typeface="Calibri"/>
                <a:sym typeface="Calibri"/>
              </a:rPr>
              <a:t>Mathematical Practice</a:t>
            </a:r>
          </a:p>
          <a:p>
            <a:r>
              <a:t/>
            </a:r>
          </a:p>
          <a:p>
            <a:pPr indent="0" marR="0" algn="l" marL="0" rtl="0" lvl="0">
              <a:buClr>
                <a:srgbClr val="000000"/>
              </a:buClr>
              <a:buSzPct val="166666"/>
              <a:buFont typeface="Arial"/>
              <a:buChar char="•"/>
            </a:pPr>
            <a:r>
              <a:rPr lang="en_US" i="0" baseline="0" strike="noStrike" sz="2400" b="0" cap="none" u="none">
                <a:solidFill>
                  <a:schemeClr val="dk1"/>
                </a:solidFill>
                <a:latin typeface="Calibri"/>
                <a:ea typeface="Calibri"/>
                <a:cs typeface="Calibri"/>
                <a:sym typeface="Calibri"/>
              </a:rPr>
              <a:t>Eight practices that span all grade levels</a:t>
            </a:r>
          </a:p>
          <a:p>
            <a:pPr indent="0" marR="0" algn="l" marL="0" rtl="0" lvl="0">
              <a:buClr>
                <a:srgbClr val="000000"/>
              </a:buClr>
              <a:buSzPct val="166666"/>
              <a:buFont typeface="Arial"/>
              <a:buChar char="•"/>
            </a:pPr>
            <a:r>
              <a:rPr lang="en_US" i="0" baseline="0" strike="noStrike" sz="2400" b="0" cap="none" u="none">
                <a:solidFill>
                  <a:schemeClr val="dk1"/>
                </a:solidFill>
                <a:latin typeface="Calibri"/>
                <a:ea typeface="Calibri"/>
                <a:cs typeface="Calibri"/>
                <a:sym typeface="Calibri"/>
              </a:rPr>
              <a:t>Focus on mathematical practices, NOT content</a:t>
            </a:r>
          </a:p>
          <a:p>
            <a:pPr indent="0" marR="0" algn="l" marL="0" rtl="0" lvl="0">
              <a:buClr>
                <a:srgbClr val="000000"/>
              </a:buClr>
              <a:buSzPct val="166666"/>
              <a:buFont typeface="Arial"/>
              <a:buChar char="•"/>
            </a:pPr>
            <a:r>
              <a:rPr lang="en_US" i="0" baseline="0" strike="noStrike" sz="2400" b="0" cap="none" u="none">
                <a:solidFill>
                  <a:schemeClr val="dk1"/>
                </a:solidFill>
                <a:latin typeface="Calibri"/>
                <a:ea typeface="Calibri"/>
                <a:cs typeface="Calibri"/>
                <a:sym typeface="Calibri"/>
              </a:rPr>
              <a:t>Focus on DOING math</a:t>
            </a:r>
          </a:p>
          <a:p>
            <a:pPr indent="0" marR="0" algn="l" marL="0" rtl="0" lvl="0">
              <a:buClr>
                <a:srgbClr val="000000"/>
              </a:buClr>
              <a:buSzPct val="166666"/>
              <a:buFont typeface="Arial"/>
              <a:buChar char="•"/>
            </a:pPr>
            <a:r>
              <a:rPr lang="en_US" i="0" baseline="0" strike="noStrike" sz="2400" b="0" cap="none" u="none">
                <a:solidFill>
                  <a:schemeClr val="dk1"/>
                </a:solidFill>
                <a:latin typeface="Calibri"/>
                <a:ea typeface="Calibri"/>
                <a:cs typeface="Calibri"/>
                <a:sym typeface="Calibri"/>
              </a:rPr>
              <a:t>Designed to be integrated across all math domains </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87" id="87"/>
        <p:cNvGrpSpPr/>
        <p:nvPr/>
      </p:nvGrpSpPr>
      <p:grpSpPr>
        <a:xfrm>
          <a:off y="0" x="0"/>
          <a:ext cy="0" cx="0"/>
          <a:chOff y="0" x="0"/>
          <a:chExt cy="0" cx="0"/>
        </a:xfrm>
      </p:grpSpPr>
      <p:sp>
        <p:nvSpPr>
          <p:cNvPr name="Shape 88" id="88"/>
          <p:cNvSpPr txBox="1"/>
          <p:nvPr>
            <p:ph type="title"/>
          </p:nvPr>
        </p:nvSpPr>
        <p:spPr>
          <a:xfrm>
            <a:off y="357187" x="457200"/>
            <a:ext cy="862011" cx="73152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400" b="0" cap="none" u="none">
                <a:solidFill>
                  <a:srgbClr val="FFFFFF"/>
                </a:solidFill>
                <a:latin typeface="Calibri"/>
                <a:ea typeface="Calibri"/>
                <a:cs typeface="Calibri"/>
                <a:sym typeface="Calibri"/>
              </a:rPr>
              <a:t>Format of Presentation</a:t>
            </a:r>
          </a:p>
        </p:txBody>
      </p:sp>
      <p:sp>
        <p:nvSpPr>
          <p:cNvPr name="Shape 89" id="89"/>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 1. Overview of Standard for Mathematical Practice</a:t>
            </a:r>
          </a:p>
          <a:p>
            <a:r>
              <a:t/>
            </a:r>
          </a:p>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2. Technology tools that can support the teaching and learning of each standard</a:t>
            </a:r>
          </a:p>
          <a:p>
            <a:r>
              <a:t/>
            </a:r>
          </a:p>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3. Example of each standard in action, integrated into a Standard for Mathematical Content from grades K-8</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93" id="93"/>
        <p:cNvGrpSpPr/>
        <p:nvPr/>
      </p:nvGrpSpPr>
      <p:grpSpPr>
        <a:xfrm>
          <a:off y="0" x="0"/>
          <a:ext cy="0" cx="0"/>
          <a:chOff y="0" x="0"/>
          <a:chExt cy="0" cx="0"/>
        </a:xfrm>
      </p:grpSpPr>
      <p:sp>
        <p:nvSpPr>
          <p:cNvPr name="Shape 94" id="94"/>
          <p:cNvSpPr txBox="1"/>
          <p:nvPr>
            <p:ph type="title"/>
          </p:nvPr>
        </p:nvSpPr>
        <p:spPr>
          <a:xfrm>
            <a:off y="134936" x="457200"/>
            <a:ext cy="1350961" cx="7473949"/>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200" b="0" cap="none" u="none">
                <a:solidFill>
                  <a:srgbClr val="FFFFFF"/>
                </a:solidFill>
                <a:latin typeface="Calibri"/>
                <a:ea typeface="Calibri"/>
                <a:cs typeface="Calibri"/>
                <a:sym typeface="Calibri"/>
              </a:rPr>
              <a:t>Make Sense of Problems and Persevere in Solving Them</a:t>
            </a:r>
          </a:p>
        </p:txBody>
      </p:sp>
      <p:sp>
        <p:nvSpPr>
          <p:cNvPr name="Shape 95" id="95"/>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Students:</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are proficient with a variety of tools and know when and why to use them </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choose a specific tool to solve a specific problem</a:t>
            </a:r>
          </a:p>
          <a:p>
            <a:pPr indent="342900" marR="0" algn="l" marL="0" rtl="0" lvl="0">
              <a:spcBef>
                <a:spcPts val="0"/>
              </a:spcBef>
              <a:spcAft>
                <a:spcPts val="0"/>
              </a:spcAft>
              <a:buClr>
                <a:srgbClr val="000000"/>
              </a:buClr>
              <a:buSzPct val="124999"/>
              <a:buFont typeface="Arial"/>
              <a:buChar char="•"/>
            </a:pPr>
            <a:r>
              <a:rPr lang="en_US" i="0" baseline="0" strike="noStrike" sz="2400" b="0" cap="none" u="none">
                <a:solidFill>
                  <a:srgbClr val="000000"/>
                </a:solidFill>
                <a:latin typeface="Calibri"/>
                <a:ea typeface="Calibri"/>
                <a:cs typeface="Calibri"/>
                <a:sym typeface="Calibri"/>
              </a:rPr>
              <a:t>check their solutions using a different method and ask “Does my answer make sense?” and “Can I solve the problem a different way?”</a:t>
            </a:r>
          </a:p>
          <a:p>
            <a:r>
              <a:t/>
            </a:r>
          </a:p>
          <a:p>
            <a:pPr indent="342900" marR="0" algn="l" marL="0" rtl="0" lvl="0">
              <a:spcBef>
                <a:spcPts val="0"/>
              </a:spcBef>
              <a:spcAft>
                <a:spcPts val="0"/>
              </a:spcAft>
              <a:buClr>
                <a:schemeClr val="dk2"/>
              </a:buClr>
              <a:buSzPct val="25000"/>
              <a:buFont typeface="Calibri"/>
              <a:buNone/>
            </a:pPr>
            <a:r>
              <a:rPr lang="en_US" i="0" baseline="0" strike="noStrike" sz="2400" b="0" cap="none" u="sng">
                <a:solidFill>
                  <a:srgbClr val="000000"/>
                </a:solidFill>
                <a:latin typeface="Calibri"/>
                <a:ea typeface="Calibri"/>
                <a:cs typeface="Calibri"/>
                <a:sym typeface="Calibri"/>
              </a:rPr>
              <a:t>Facilitation Questions:</a:t>
            </a:r>
          </a:p>
          <a:p>
            <a:pPr indent="342900" marR="0" algn="l" marL="0" rtl="0" lvl="0">
              <a:lnSpc>
                <a:spcPct val="115000"/>
              </a:lnSpc>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What are you trying to solve?</a:t>
            </a:r>
          </a:p>
          <a:p>
            <a:pPr indent="342900" marR="0" algn="l" marL="0" rtl="0" lvl="0">
              <a:lnSpc>
                <a:spcPct val="115000"/>
              </a:lnSpc>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What information do you have?</a:t>
            </a:r>
          </a:p>
          <a:p>
            <a:pPr indent="342900" marR="0" algn="l" marL="0" rtl="0" lvl="0">
              <a:lnSpc>
                <a:spcPct val="115000"/>
              </a:lnSpc>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What strategies that you’ve learned could you utilize?</a:t>
            </a:r>
          </a:p>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Do you need to step back and consider other options?</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99" id="99"/>
        <p:cNvGrpSpPr/>
        <p:nvPr/>
      </p:nvGrpSpPr>
      <p:grpSpPr>
        <a:xfrm>
          <a:off y="0" x="0"/>
          <a:ext cy="0" cx="0"/>
          <a:chOff y="0" x="0"/>
          <a:chExt cy="0" cx="0"/>
        </a:xfrm>
      </p:grpSpPr>
      <p:sp>
        <p:nvSpPr>
          <p:cNvPr name="Shape 100" id="100"/>
          <p:cNvSpPr txBox="1"/>
          <p:nvPr>
            <p:ph type="title"/>
          </p:nvPr>
        </p:nvSpPr>
        <p:spPr>
          <a:xfrm>
            <a:off y="134936" x="457200"/>
            <a:ext cy="1350961" cx="73152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200" b="0" cap="none" u="none">
                <a:solidFill>
                  <a:srgbClr val="FFFFFF"/>
                </a:solidFill>
                <a:latin typeface="Calibri"/>
                <a:ea typeface="Calibri"/>
                <a:cs typeface="Calibri"/>
                <a:sym typeface="Calibri"/>
              </a:rPr>
              <a:t>Make Sense of Problems and Persevere in Solving Them</a:t>
            </a:r>
          </a:p>
        </p:txBody>
      </p:sp>
      <p:sp>
        <p:nvSpPr>
          <p:cNvPr name="Shape 101" id="101"/>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 Sample tech tools:</a:t>
            </a:r>
          </a:p>
          <a:p>
            <a:r>
              <a:t/>
            </a:r>
          </a:p>
          <a:p>
            <a:pPr indent="342900" marR="0" algn="l" marL="0" rtl="0" lvl="0">
              <a:spcBef>
                <a:spcPts val="0"/>
              </a:spcBef>
              <a:spcAft>
                <a:spcPts val="0"/>
              </a:spcAft>
              <a:buClr>
                <a:srgbClr val="000000"/>
              </a:buClr>
              <a:buSzPct val="166666"/>
              <a:buFont typeface="Arial"/>
              <a:buChar char="•"/>
            </a:pPr>
            <a:r>
              <a:rPr lang="en_US" i="0" baseline="0" strike="noStrike" sz="2400" b="0" cap="none" u="none">
                <a:solidFill>
                  <a:srgbClr val="000000"/>
                </a:solidFill>
                <a:latin typeface="Calibri"/>
                <a:ea typeface="Calibri"/>
                <a:cs typeface="Calibri"/>
                <a:sym typeface="Calibri"/>
              </a:rPr>
              <a:t>Problem of the day websites</a:t>
            </a:r>
          </a:p>
          <a:p>
            <a:pPr indent="381000" marR="0" algn="l" marL="533400" rtl="0" lvl="1">
              <a:spcBef>
                <a:spcPts val="300"/>
              </a:spcBef>
              <a:spcAft>
                <a:spcPts val="0"/>
              </a:spcAft>
              <a:buClr>
                <a:srgbClr val="000000"/>
              </a:buClr>
              <a:buSzPct val="100000"/>
              <a:buFont typeface="Courier New"/>
              <a:buChar char="o"/>
            </a:pPr>
            <a:r>
              <a:rPr lang="en_US" i="0" baseline="0" strike="noStrike" sz="2400" b="0" cap="none" u="sng">
                <a:solidFill>
                  <a:schemeClr val="hlink"/>
                </a:solidFill>
                <a:latin typeface="Calibri"/>
                <a:ea typeface="Calibri"/>
                <a:cs typeface="Calibri"/>
                <a:sym typeface="Calibri"/>
                <a:hlinkClick r:id="rId3"/>
              </a:rPr>
              <a:t>http://www.mathbuddyonline.com</a:t>
            </a:r>
          </a:p>
          <a:p>
            <a:r>
              <a:t/>
            </a:r>
          </a:p>
          <a:p>
            <a:pPr indent="342900" marR="0" algn="l" marL="0" rtl="0" lvl="0">
              <a:spcBef>
                <a:spcPts val="0"/>
              </a:spcBef>
              <a:spcAft>
                <a:spcPts val="0"/>
              </a:spcAft>
              <a:buClr>
                <a:srgbClr val="000000"/>
              </a:buClr>
              <a:buSzPct val="166666"/>
              <a:buFont typeface="Arial"/>
              <a:buChar char="•"/>
            </a:pPr>
            <a:r>
              <a:rPr lang="en_US" i="0" baseline="0" strike="noStrike" sz="2400" b="0" cap="none" u="none">
                <a:solidFill>
                  <a:srgbClr val="000000"/>
                </a:solidFill>
                <a:latin typeface="Calibri"/>
                <a:ea typeface="Calibri"/>
                <a:cs typeface="Calibri"/>
                <a:sym typeface="Calibri"/>
              </a:rPr>
              <a:t>Virtual manipulatives</a:t>
            </a:r>
          </a:p>
          <a:p>
            <a:pPr indent="381000" marR="0" algn="l" marL="533400" rtl="0" lvl="1">
              <a:spcBef>
                <a:spcPts val="300"/>
              </a:spcBef>
              <a:spcAft>
                <a:spcPts val="0"/>
              </a:spcAft>
              <a:buClr>
                <a:srgbClr val="000000"/>
              </a:buClr>
              <a:buSzPct val="100000"/>
              <a:buFont typeface="Courier New"/>
              <a:buChar char="o"/>
            </a:pPr>
            <a:r>
              <a:rPr lang="en_US" i="0" baseline="0" strike="noStrike" sz="2400" b="0" cap="none" u="sng">
                <a:solidFill>
                  <a:schemeClr val="hlink"/>
                </a:solidFill>
                <a:latin typeface="Calibri"/>
                <a:ea typeface="Calibri"/>
                <a:cs typeface="Calibri"/>
                <a:sym typeface="Calibri"/>
                <a:hlinkClick r:id="rId4"/>
              </a:rPr>
              <a:t>http://nlvm.usu.edu/</a:t>
            </a:r>
          </a:p>
          <a:p>
            <a:r>
              <a:t/>
            </a:r>
          </a:p>
          <a:p>
            <a:pPr indent="342900" marR="0" algn="l" marL="0" rtl="0" lvl="0">
              <a:spcBef>
                <a:spcPts val="0"/>
              </a:spcBef>
              <a:spcAft>
                <a:spcPts val="0"/>
              </a:spcAft>
              <a:buClr>
                <a:srgbClr val="000000"/>
              </a:buClr>
              <a:buSzPct val="166666"/>
              <a:buFont typeface="Arial"/>
              <a:buChar char="•"/>
            </a:pPr>
            <a:r>
              <a:rPr lang="en_US" i="0" baseline="0" strike="noStrike" sz="2400" b="0" cap="none" u="none">
                <a:solidFill>
                  <a:srgbClr val="000000"/>
                </a:solidFill>
                <a:latin typeface="Calibri"/>
                <a:ea typeface="Calibri"/>
                <a:cs typeface="Calibri"/>
                <a:sym typeface="Calibri"/>
              </a:rPr>
              <a:t>Problem solving apps</a:t>
            </a:r>
          </a:p>
          <a:p>
            <a:pPr indent="381000" marR="0" algn="l" marL="533400" rtl="0" lvl="1">
              <a:spcBef>
                <a:spcPts val="300"/>
              </a:spcBef>
              <a:spcAft>
                <a:spcPts val="0"/>
              </a:spcAft>
              <a:buClr>
                <a:srgbClr val="000000"/>
              </a:buClr>
              <a:buSzPct val="100000"/>
              <a:buFont typeface="Courier New"/>
              <a:buChar char="o"/>
            </a:pPr>
            <a:r>
              <a:rPr lang="en_US" i="0" baseline="0" strike="noStrike" sz="2400" b="0" cap="none" u="none">
                <a:solidFill>
                  <a:srgbClr val="000000"/>
                </a:solidFill>
                <a:latin typeface="Calibri"/>
                <a:ea typeface="Calibri"/>
                <a:cs typeface="Calibri"/>
                <a:sym typeface="Calibri"/>
              </a:rPr>
              <a:t>Search here: </a:t>
            </a:r>
            <a:r>
              <a:rPr lang="en_US" i="0" baseline="0" strike="noStrike" sz="2400" b="0" cap="none" u="sng">
                <a:solidFill>
                  <a:schemeClr val="hlink"/>
                </a:solidFill>
                <a:latin typeface="Calibri"/>
                <a:ea typeface="Calibri"/>
                <a:cs typeface="Calibri"/>
                <a:sym typeface="Calibri"/>
                <a:hlinkClick r:id="rId5"/>
              </a:rPr>
              <a:t>http://www.apple.com/education/apps/</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05" id="105"/>
        <p:cNvGrpSpPr/>
        <p:nvPr/>
      </p:nvGrpSpPr>
      <p:grpSpPr>
        <a:xfrm>
          <a:off y="0" x="0"/>
          <a:ext cy="0" cx="0"/>
          <a:chOff y="0" x="0"/>
          <a:chExt cy="0" cx="0"/>
        </a:xfrm>
      </p:grpSpPr>
      <p:sp>
        <p:nvSpPr>
          <p:cNvPr name="Shape 106" id="106"/>
          <p:cNvSpPr txBox="1"/>
          <p:nvPr>
            <p:ph type="title"/>
          </p:nvPr>
        </p:nvSpPr>
        <p:spPr>
          <a:xfrm>
            <a:off y="9525" x="228600"/>
            <a:ext cy="1476375" cx="87630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200" b="0" cap="none" u="none">
                <a:solidFill>
                  <a:srgbClr val="FFFFFF"/>
                </a:solidFill>
                <a:latin typeface="Calibri"/>
                <a:ea typeface="Calibri"/>
                <a:cs typeface="Calibri"/>
                <a:sym typeface="Calibri"/>
              </a:rPr>
              <a:t>Make Sense of Problems and Persevere in Solving Them</a:t>
            </a:r>
          </a:p>
        </p:txBody>
      </p:sp>
      <p:sp>
        <p:nvSpPr>
          <p:cNvPr name="Shape 107" id="107"/>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1.OA.8 Determine the unknown whole number in an addition or subtraction equation relating three whole numbers. For example, determine the unknown number that makes the equation true in each of the equations </a:t>
            </a:r>
          </a:p>
          <a:p>
            <a:pPr indent="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8 + � = 11</a:t>
            </a:r>
          </a:p>
          <a:p>
            <a:pPr indent="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5 = � – 3</a:t>
            </a:r>
          </a:p>
          <a:p>
            <a:pPr indent="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6 + 6 = �</a:t>
            </a:r>
          </a:p>
          <a:p>
            <a:r>
              <a:t/>
            </a:r>
          </a:p>
          <a:p>
            <a:pPr indent="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Share strategy you used to find unknown number. Determine the most efficient method. Build digital database of strategies that are the best fit for certain kinds of problems.</a:t>
            </a:r>
          </a:p>
          <a:p>
            <a:r>
              <a:t/>
            </a:r>
          </a:p>
          <a:p>
            <a:pPr indent="0" marR="0" algn="l" marL="0" rtl="0" lvl="0">
              <a:spcBef>
                <a:spcPts val="0"/>
              </a:spcBef>
              <a:spcAft>
                <a:spcPts val="0"/>
              </a:spcAft>
              <a:buClr>
                <a:schemeClr val="dk2"/>
              </a:buClr>
              <a:buSzPct val="25000"/>
              <a:buFont typeface="Calibri"/>
              <a:buNone/>
            </a:pPr>
            <a:r>
              <a:rPr lang="en_US" i="0" baseline="0" strike="noStrike" sz="2400" b="0" cap="none" u="sng">
                <a:solidFill>
                  <a:schemeClr val="hlink"/>
                </a:solidFill>
                <a:latin typeface="Calibri"/>
                <a:ea typeface="Calibri"/>
                <a:cs typeface="Calibri"/>
                <a:sym typeface="Calibri"/>
                <a:hlinkClick r:id="rId3"/>
              </a:rPr>
              <a:t>http://www.wikispaces.com </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11" id="111"/>
        <p:cNvGrpSpPr/>
        <p:nvPr/>
      </p:nvGrpSpPr>
      <p:grpSpPr>
        <a:xfrm>
          <a:off y="0" x="0"/>
          <a:ext cy="0" cx="0"/>
          <a:chOff y="0" x="0"/>
          <a:chExt cy="0" cx="0"/>
        </a:xfrm>
      </p:grpSpPr>
      <p:sp>
        <p:nvSpPr>
          <p:cNvPr name="Shape 112" id="112"/>
          <p:cNvSpPr txBox="1"/>
          <p:nvPr>
            <p:ph type="title"/>
          </p:nvPr>
        </p:nvSpPr>
        <p:spPr>
          <a:xfrm>
            <a:off y="304800" x="152400"/>
            <a:ext cy="862011" cx="8686800"/>
          </a:xfrm>
          <a:prstGeom prst="rect">
            <a:avLst/>
          </a:prstGeom>
          <a:noFill/>
          <a:ln>
            <a:noFill/>
          </a:ln>
        </p:spPr>
        <p:txBody>
          <a:bodyPr bIns="91425" tIns="91425" lIns="91425" anchor="b" anchorCtr="0" rIns="91425">
            <a:spAutoFit/>
          </a:bodyPr>
          <a:lstStyle/>
          <a:p>
            <a:pPr indent="0" marR="0" algn="l" marL="0" rtl="0" lvl="0">
              <a:spcBef>
                <a:spcPts val="0"/>
              </a:spcBef>
              <a:spcAft>
                <a:spcPts val="0"/>
              </a:spcAft>
              <a:buClr>
                <a:schemeClr val="lt1"/>
              </a:buClr>
              <a:buSzPct val="25000"/>
              <a:buFont typeface="Calibri"/>
              <a:buNone/>
            </a:pPr>
            <a:r>
              <a:rPr lang="en_US" i="0" baseline="0" strike="noStrike" sz="4400" b="0" cap="none" u="none">
                <a:solidFill>
                  <a:srgbClr val="FFFFFF"/>
                </a:solidFill>
                <a:latin typeface="Calibri"/>
                <a:ea typeface="Calibri"/>
                <a:cs typeface="Calibri"/>
                <a:sym typeface="Calibri"/>
              </a:rPr>
              <a:t>Reason Abstractly and Quantitatively</a:t>
            </a:r>
          </a:p>
        </p:txBody>
      </p:sp>
      <p:sp>
        <p:nvSpPr>
          <p:cNvPr name="Shape 113" id="113"/>
          <p:cNvSpPr txBox="1"/>
          <p:nvPr>
            <p:ph type="body" idx="1"/>
          </p:nvPr>
        </p:nvSpPr>
        <p:spPr>
          <a:xfrm>
            <a:off y="1704975" x="457200"/>
            <a:ext cy="4840286" cx="8229600"/>
          </a:xfrm>
          <a:prstGeom prst="rect">
            <a:avLst/>
          </a:prstGeom>
          <a:noFill/>
          <a:ln>
            <a:noFill/>
          </a:ln>
        </p:spPr>
        <p:txBody>
          <a:bodyPr bIns="91425" tIns="91425" lIns="91425" anchor="t" anchorCtr="0" rIns="91425">
            <a:spAutoFit/>
          </a:bodyPr>
          <a:lstStyle/>
          <a:p>
            <a:pPr indent="342900" marR="0" algn="l" marL="0" rtl="0" lvl="0">
              <a:spcBef>
                <a:spcPts val="0"/>
              </a:spcBef>
              <a:spcAft>
                <a:spcPts val="0"/>
              </a:spcAft>
              <a:buClr>
                <a:schemeClr val="dk2"/>
              </a:buClr>
              <a:buSzPct val="25000"/>
              <a:buFont typeface="Calibri"/>
              <a:buNone/>
            </a:pPr>
            <a:r>
              <a:rPr lang="en_US" i="0" baseline="0" strike="noStrike" sz="2400" b="0" cap="none" u="none">
                <a:solidFill>
                  <a:srgbClr val="000000"/>
                </a:solidFill>
                <a:latin typeface="Calibri"/>
                <a:ea typeface="Calibri"/>
                <a:cs typeface="Calibri"/>
                <a:sym typeface="Calibri"/>
              </a:rPr>
              <a:t>This standard involves two processes: contextualizing and decontextualizing. Contextualizing refers to the process of providing or creating a context for mathematical processes while giving meaning to the quantities involved. Decontextualizing involves removing a problem from context in order to work with the mathematical operations and reasoning through the mathematical process involved to solve the problem.</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